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C Daisy" panose="020B0500040200020003" pitchFamily="34" charset="-34"/>
      <p:regular r:id="rId7"/>
      <p:bold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2" autoAdjust="0"/>
  </p:normalViewPr>
  <p:slideViewPr>
    <p:cSldViewPr>
      <p:cViewPr>
        <p:scale>
          <a:sx n="81" d="100"/>
          <a:sy n="81" d="100"/>
        </p:scale>
        <p:origin x="203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63" Type="http://schemas.openxmlformats.org/officeDocument/2006/relationships/image" Target="../media/image62.svg"/><Relationship Id="rId68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sv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svg"/><Relationship Id="rId61" Type="http://schemas.openxmlformats.org/officeDocument/2006/relationships/image" Target="../media/image60.sv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58.svg"/><Relationship Id="rId67" Type="http://schemas.openxmlformats.org/officeDocument/2006/relationships/image" Target="../media/image66.sv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44" Type="http://schemas.openxmlformats.org/officeDocument/2006/relationships/image" Target="../media/image43.sv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73" Type="http://schemas.openxmlformats.org/officeDocument/2006/relationships/image" Target="../media/image72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sv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" Type="http://schemas.openxmlformats.org/officeDocument/2006/relationships/image" Target="../media/image6.svg"/><Relationship Id="rId71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544" y="327787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851" y="1443726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851" y="2630519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8"/>
                </a:lnTo>
                <a:lnTo>
                  <a:pt x="0" y="1115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94" y="3817311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694" y="4961152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851" y="6140997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43426">
            <a:off x="2547883" y="359723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18838">
            <a:off x="2041481" y="1443726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42061">
            <a:off x="1919819" y="2613976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8"/>
                </a:lnTo>
                <a:lnTo>
                  <a:pt x="0" y="1115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7943">
            <a:off x="1840436" y="3854275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96791">
            <a:off x="1834322" y="5004104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71914">
            <a:off x="1793780" y="6270956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2439">
            <a:off x="8918084" y="1631498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8"/>
                </a:lnTo>
                <a:lnTo>
                  <a:pt x="0" y="1115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918838">
            <a:off x="4140153" y="198031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8"/>
                </a:lnTo>
                <a:lnTo>
                  <a:pt x="0" y="1115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642061">
            <a:off x="5678234" y="198031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8"/>
                </a:lnTo>
                <a:lnTo>
                  <a:pt x="0" y="11159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7943">
            <a:off x="7296378" y="214921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96791">
            <a:off x="8740767" y="373990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974112" y="2855741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93645">
            <a:off x="8974112" y="4040927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596791">
            <a:off x="8740767" y="5194678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671914">
            <a:off x="8471143" y="6314102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9888873">
            <a:off x="6947170" y="6230784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0182518">
            <a:off x="6693284" y="5081498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0485665">
            <a:off x="6559697" y="3912393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sz="32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6" name="Freeform 26"/>
          <p:cNvSpPr/>
          <p:nvPr/>
        </p:nvSpPr>
        <p:spPr>
          <a:xfrm rot="-92169">
            <a:off x="6416803" y="2750238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9886774">
            <a:off x="6049726" y="1448555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826855">
            <a:off x="4081727" y="3222031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8"/>
                </a:lnTo>
                <a:lnTo>
                  <a:pt x="0" y="11159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2130901">
            <a:off x="4765349" y="2202522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3" y="0"/>
                </a:lnTo>
                <a:lnTo>
                  <a:pt x="1447743" y="1115939"/>
                </a:lnTo>
                <a:lnTo>
                  <a:pt x="0" y="1115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58597">
            <a:off x="3852011" y="4446135"/>
            <a:ext cx="1447743" cy="1115939"/>
          </a:xfrm>
          <a:custGeom>
            <a:avLst/>
            <a:gdLst/>
            <a:ahLst/>
            <a:cxnLst/>
            <a:rect l="l" t="t" r="r" b="b"/>
            <a:pathLst>
              <a:path w="1447743" h="1115939">
                <a:moveTo>
                  <a:pt x="0" y="0"/>
                </a:moveTo>
                <a:lnTo>
                  <a:pt x="1447742" y="0"/>
                </a:lnTo>
                <a:lnTo>
                  <a:pt x="1447742" y="1115938"/>
                </a:lnTo>
                <a:lnTo>
                  <a:pt x="0" y="1115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2005298">
            <a:off x="1537792" y="5628172"/>
            <a:ext cx="411115" cy="845480"/>
          </a:xfrm>
          <a:custGeom>
            <a:avLst/>
            <a:gdLst/>
            <a:ahLst/>
            <a:cxnLst/>
            <a:rect l="l" t="t" r="r" b="b"/>
            <a:pathLst>
              <a:path w="411115" h="845480">
                <a:moveTo>
                  <a:pt x="0" y="0"/>
                </a:moveTo>
                <a:lnTo>
                  <a:pt x="411115" y="0"/>
                </a:lnTo>
                <a:lnTo>
                  <a:pt x="411115" y="845480"/>
                </a:lnTo>
                <a:lnTo>
                  <a:pt x="0" y="84548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4339731">
            <a:off x="8069179" y="2134909"/>
            <a:ext cx="701009" cy="1441664"/>
          </a:xfrm>
          <a:custGeom>
            <a:avLst/>
            <a:gdLst/>
            <a:ahLst/>
            <a:cxnLst/>
            <a:rect l="l" t="t" r="r" b="b"/>
            <a:pathLst>
              <a:path w="701009" h="1441664">
                <a:moveTo>
                  <a:pt x="0" y="0"/>
                </a:moveTo>
                <a:lnTo>
                  <a:pt x="701009" y="0"/>
                </a:lnTo>
                <a:lnTo>
                  <a:pt x="701009" y="1441664"/>
                </a:lnTo>
                <a:lnTo>
                  <a:pt x="0" y="144166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1356702">
            <a:off x="3802460" y="5839778"/>
            <a:ext cx="3133355" cy="2415230"/>
          </a:xfrm>
          <a:custGeom>
            <a:avLst/>
            <a:gdLst/>
            <a:ahLst/>
            <a:cxnLst/>
            <a:rect l="l" t="t" r="r" b="b"/>
            <a:pathLst>
              <a:path w="3133355" h="2415230">
                <a:moveTo>
                  <a:pt x="0" y="0"/>
                </a:moveTo>
                <a:lnTo>
                  <a:pt x="3133354" y="0"/>
                </a:lnTo>
                <a:lnTo>
                  <a:pt x="3133354" y="2415231"/>
                </a:lnTo>
                <a:lnTo>
                  <a:pt x="0" y="2415231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4272374" y="6078922"/>
            <a:ext cx="1162989" cy="315536"/>
            <a:chOff x="0" y="0"/>
            <a:chExt cx="1550652" cy="42071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35409" cy="420714"/>
            </a:xfrm>
            <a:custGeom>
              <a:avLst/>
              <a:gdLst/>
              <a:ahLst/>
              <a:cxnLst/>
              <a:rect l="l" t="t" r="r" b="b"/>
              <a:pathLst>
                <a:path w="435409" h="420714">
                  <a:moveTo>
                    <a:pt x="0" y="0"/>
                  </a:moveTo>
                  <a:lnTo>
                    <a:pt x="435409" y="0"/>
                  </a:lnTo>
                  <a:lnTo>
                    <a:pt x="435409" y="420714"/>
                  </a:lnTo>
                  <a:lnTo>
                    <a:pt x="0" y="420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438330" y="0"/>
              <a:ext cx="309504" cy="406573"/>
            </a:xfrm>
            <a:custGeom>
              <a:avLst/>
              <a:gdLst/>
              <a:ahLst/>
              <a:cxnLst/>
              <a:rect l="l" t="t" r="r" b="b"/>
              <a:pathLst>
                <a:path w="309504" h="406573">
                  <a:moveTo>
                    <a:pt x="0" y="0"/>
                  </a:moveTo>
                  <a:lnTo>
                    <a:pt x="309504" y="0"/>
                  </a:lnTo>
                  <a:lnTo>
                    <a:pt x="309504" y="406573"/>
                  </a:lnTo>
                  <a:lnTo>
                    <a:pt x="0" y="406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747834" y="0"/>
              <a:ext cx="493314" cy="406573"/>
            </a:xfrm>
            <a:custGeom>
              <a:avLst/>
              <a:gdLst/>
              <a:ahLst/>
              <a:cxnLst/>
              <a:rect l="l" t="t" r="r" b="b"/>
              <a:pathLst>
                <a:path w="493314" h="406573">
                  <a:moveTo>
                    <a:pt x="0" y="0"/>
                  </a:moveTo>
                  <a:lnTo>
                    <a:pt x="493315" y="0"/>
                  </a:lnTo>
                  <a:lnTo>
                    <a:pt x="493315" y="406573"/>
                  </a:lnTo>
                  <a:lnTo>
                    <a:pt x="0" y="406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241149" y="0"/>
              <a:ext cx="309504" cy="406573"/>
            </a:xfrm>
            <a:custGeom>
              <a:avLst/>
              <a:gdLst/>
              <a:ahLst/>
              <a:cxnLst/>
              <a:rect l="l" t="t" r="r" b="b"/>
              <a:pathLst>
                <a:path w="309504" h="406573">
                  <a:moveTo>
                    <a:pt x="0" y="0"/>
                  </a:moveTo>
                  <a:lnTo>
                    <a:pt x="309503" y="0"/>
                  </a:lnTo>
                  <a:lnTo>
                    <a:pt x="309503" y="406573"/>
                  </a:lnTo>
                  <a:lnTo>
                    <a:pt x="0" y="406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Freeform 39"/>
          <p:cNvSpPr/>
          <p:nvPr/>
        </p:nvSpPr>
        <p:spPr>
          <a:xfrm>
            <a:off x="5486698" y="5997005"/>
            <a:ext cx="487897" cy="415932"/>
          </a:xfrm>
          <a:custGeom>
            <a:avLst/>
            <a:gdLst/>
            <a:ahLst/>
            <a:cxnLst/>
            <a:rect l="l" t="t" r="r" b="b"/>
            <a:pathLst>
              <a:path w="487897" h="415932">
                <a:moveTo>
                  <a:pt x="0" y="0"/>
                </a:moveTo>
                <a:lnTo>
                  <a:pt x="487897" y="0"/>
                </a:lnTo>
                <a:lnTo>
                  <a:pt x="487897" y="415932"/>
                </a:lnTo>
                <a:lnTo>
                  <a:pt x="0" y="415932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5741867" y="6447705"/>
            <a:ext cx="220739" cy="171348"/>
          </a:xfrm>
          <a:custGeom>
            <a:avLst/>
            <a:gdLst/>
            <a:ahLst/>
            <a:cxnLst/>
            <a:rect l="l" t="t" r="r" b="b"/>
            <a:pathLst>
              <a:path w="220739" h="171348">
                <a:moveTo>
                  <a:pt x="0" y="0"/>
                </a:moveTo>
                <a:lnTo>
                  <a:pt x="220739" y="0"/>
                </a:lnTo>
                <a:lnTo>
                  <a:pt x="220739" y="171349"/>
                </a:lnTo>
                <a:lnTo>
                  <a:pt x="0" y="171349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6000830" y="5998181"/>
            <a:ext cx="401276" cy="414755"/>
          </a:xfrm>
          <a:custGeom>
            <a:avLst/>
            <a:gdLst/>
            <a:ahLst/>
            <a:cxnLst/>
            <a:rect l="l" t="t" r="r" b="b"/>
            <a:pathLst>
              <a:path w="401276" h="414755">
                <a:moveTo>
                  <a:pt x="0" y="0"/>
                </a:moveTo>
                <a:lnTo>
                  <a:pt x="401276" y="0"/>
                </a:lnTo>
                <a:lnTo>
                  <a:pt x="401276" y="414756"/>
                </a:lnTo>
                <a:lnTo>
                  <a:pt x="0" y="414756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480306" y="5614896"/>
            <a:ext cx="219075" cy="211948"/>
          </a:xfrm>
          <a:custGeom>
            <a:avLst/>
            <a:gdLst/>
            <a:ahLst/>
            <a:cxnLst/>
            <a:rect l="l" t="t" r="r" b="b"/>
            <a:pathLst>
              <a:path w="219075" h="211948">
                <a:moveTo>
                  <a:pt x="0" y="0"/>
                </a:moveTo>
                <a:lnTo>
                  <a:pt x="219075" y="0"/>
                </a:lnTo>
                <a:lnTo>
                  <a:pt x="219075" y="211948"/>
                </a:lnTo>
                <a:lnTo>
                  <a:pt x="0" y="211948"/>
                </a:lnTo>
                <a:lnTo>
                  <a:pt x="0" y="0"/>
                </a:lnTo>
                <a:close/>
              </a:path>
            </a:pathLst>
          </a:custGeom>
          <a:blipFill>
            <a:blip r:embed="rId49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908953" y="5562073"/>
            <a:ext cx="219075" cy="211948"/>
          </a:xfrm>
          <a:custGeom>
            <a:avLst/>
            <a:gdLst/>
            <a:ahLst/>
            <a:cxnLst/>
            <a:rect l="l" t="t" r="r" b="b"/>
            <a:pathLst>
              <a:path w="219075" h="211948">
                <a:moveTo>
                  <a:pt x="0" y="0"/>
                </a:moveTo>
                <a:lnTo>
                  <a:pt x="219075" y="0"/>
                </a:lnTo>
                <a:lnTo>
                  <a:pt x="219075" y="211948"/>
                </a:lnTo>
                <a:lnTo>
                  <a:pt x="0" y="211948"/>
                </a:lnTo>
                <a:lnTo>
                  <a:pt x="0" y="0"/>
                </a:lnTo>
                <a:close/>
              </a:path>
            </a:pathLst>
          </a:custGeom>
          <a:blipFill>
            <a:blip r:embed="rId49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4356807" y="5639467"/>
            <a:ext cx="219075" cy="211948"/>
          </a:xfrm>
          <a:custGeom>
            <a:avLst/>
            <a:gdLst/>
            <a:ahLst/>
            <a:cxnLst/>
            <a:rect l="l" t="t" r="r" b="b"/>
            <a:pathLst>
              <a:path w="219075" h="211948">
                <a:moveTo>
                  <a:pt x="0" y="0"/>
                </a:moveTo>
                <a:lnTo>
                  <a:pt x="219075" y="0"/>
                </a:lnTo>
                <a:lnTo>
                  <a:pt x="219075" y="211948"/>
                </a:lnTo>
                <a:lnTo>
                  <a:pt x="0" y="211948"/>
                </a:lnTo>
                <a:lnTo>
                  <a:pt x="0" y="0"/>
                </a:lnTo>
                <a:close/>
              </a:path>
            </a:pathLst>
          </a:custGeom>
          <a:blipFill>
            <a:blip r:embed="rId49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3271754" y="5920806"/>
            <a:ext cx="1301650" cy="1556321"/>
          </a:xfrm>
          <a:custGeom>
            <a:avLst/>
            <a:gdLst/>
            <a:ahLst/>
            <a:cxnLst/>
            <a:rect l="l" t="t" r="r" b="b"/>
            <a:pathLst>
              <a:path w="1301650" h="1556321">
                <a:moveTo>
                  <a:pt x="0" y="0"/>
                </a:moveTo>
                <a:lnTo>
                  <a:pt x="1301650" y="0"/>
                </a:lnTo>
                <a:lnTo>
                  <a:pt x="1301650" y="1556321"/>
                </a:lnTo>
                <a:lnTo>
                  <a:pt x="0" y="1556321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507288" y="2148260"/>
            <a:ext cx="1356736" cy="964516"/>
          </a:xfrm>
          <a:custGeom>
            <a:avLst/>
            <a:gdLst/>
            <a:ahLst/>
            <a:cxnLst/>
            <a:rect l="l" t="t" r="r" b="b"/>
            <a:pathLst>
              <a:path w="1356736" h="964516">
                <a:moveTo>
                  <a:pt x="0" y="0"/>
                </a:moveTo>
                <a:lnTo>
                  <a:pt x="1356736" y="0"/>
                </a:lnTo>
                <a:lnTo>
                  <a:pt x="1356736" y="964517"/>
                </a:lnTo>
                <a:lnTo>
                  <a:pt x="0" y="964517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5181194" y="7114484"/>
            <a:ext cx="934203" cy="419038"/>
            <a:chOff x="0" y="0"/>
            <a:chExt cx="1245604" cy="558717"/>
          </a:xfrm>
        </p:grpSpPr>
        <p:sp>
          <p:nvSpPr>
            <p:cNvPr id="48" name="Freeform 48"/>
            <p:cNvSpPr/>
            <p:nvPr/>
          </p:nvSpPr>
          <p:spPr>
            <a:xfrm>
              <a:off x="163281" y="182881"/>
              <a:ext cx="353169" cy="372573"/>
            </a:xfrm>
            <a:custGeom>
              <a:avLst/>
              <a:gdLst/>
              <a:ahLst/>
              <a:cxnLst/>
              <a:rect l="l" t="t" r="r" b="b"/>
              <a:pathLst>
                <a:path w="353169" h="372573">
                  <a:moveTo>
                    <a:pt x="0" y="0"/>
                  </a:moveTo>
                  <a:lnTo>
                    <a:pt x="353169" y="0"/>
                  </a:lnTo>
                  <a:lnTo>
                    <a:pt x="353169" y="372574"/>
                  </a:lnTo>
                  <a:lnTo>
                    <a:pt x="0" y="372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0" y="190955"/>
              <a:ext cx="190164" cy="367762"/>
            </a:xfrm>
            <a:custGeom>
              <a:avLst/>
              <a:gdLst/>
              <a:ahLst/>
              <a:cxnLst/>
              <a:rect l="l" t="t" r="r" b="b"/>
              <a:pathLst>
                <a:path w="190164" h="367762">
                  <a:moveTo>
                    <a:pt x="0" y="0"/>
                  </a:moveTo>
                  <a:lnTo>
                    <a:pt x="190164" y="0"/>
                  </a:lnTo>
                  <a:lnTo>
                    <a:pt x="190164" y="367762"/>
                  </a:lnTo>
                  <a:lnTo>
                    <a:pt x="0" y="367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>
              <a:off x="178573" y="0"/>
              <a:ext cx="322585" cy="187772"/>
            </a:xfrm>
            <a:custGeom>
              <a:avLst/>
              <a:gdLst/>
              <a:ahLst/>
              <a:cxnLst/>
              <a:rect l="l" t="t" r="r" b="b"/>
              <a:pathLst>
                <a:path w="322585" h="187772">
                  <a:moveTo>
                    <a:pt x="0" y="0"/>
                  </a:moveTo>
                  <a:lnTo>
                    <a:pt x="322585" y="0"/>
                  </a:lnTo>
                  <a:lnTo>
                    <a:pt x="322585" y="187772"/>
                  </a:lnTo>
                  <a:lnTo>
                    <a:pt x="0" y="18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891534" y="182881"/>
              <a:ext cx="354070" cy="358704"/>
            </a:xfrm>
            <a:custGeom>
              <a:avLst/>
              <a:gdLst/>
              <a:ahLst/>
              <a:cxnLst/>
              <a:rect l="l" t="t" r="r" b="b"/>
              <a:pathLst>
                <a:path w="354070" h="358704">
                  <a:moveTo>
                    <a:pt x="0" y="0"/>
                  </a:moveTo>
                  <a:lnTo>
                    <a:pt x="354070" y="0"/>
                  </a:lnTo>
                  <a:lnTo>
                    <a:pt x="354070" y="358704"/>
                  </a:lnTo>
                  <a:lnTo>
                    <a:pt x="0" y="358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>
              <a:off x="520337" y="170211"/>
              <a:ext cx="355402" cy="377251"/>
            </a:xfrm>
            <a:custGeom>
              <a:avLst/>
              <a:gdLst/>
              <a:ahLst/>
              <a:cxnLst/>
              <a:rect l="l" t="t" r="r" b="b"/>
              <a:pathLst>
                <a:path w="355402" h="377251">
                  <a:moveTo>
                    <a:pt x="0" y="0"/>
                  </a:moveTo>
                  <a:lnTo>
                    <a:pt x="355402" y="0"/>
                  </a:lnTo>
                  <a:lnTo>
                    <a:pt x="355402" y="377251"/>
                  </a:lnTo>
                  <a:lnTo>
                    <a:pt x="0" y="377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3" name="Freeform 53"/>
          <p:cNvSpPr/>
          <p:nvPr/>
        </p:nvSpPr>
        <p:spPr>
          <a:xfrm>
            <a:off x="4752418" y="6714304"/>
            <a:ext cx="326557" cy="315536"/>
          </a:xfrm>
          <a:custGeom>
            <a:avLst/>
            <a:gdLst/>
            <a:ahLst/>
            <a:cxnLst/>
            <a:rect l="l" t="t" r="r" b="b"/>
            <a:pathLst>
              <a:path w="326557" h="315536">
                <a:moveTo>
                  <a:pt x="0" y="0"/>
                </a:moveTo>
                <a:lnTo>
                  <a:pt x="326557" y="0"/>
                </a:lnTo>
                <a:lnTo>
                  <a:pt x="326557" y="315535"/>
                </a:lnTo>
                <a:lnTo>
                  <a:pt x="0" y="315535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5081166" y="6714304"/>
            <a:ext cx="232128" cy="304930"/>
          </a:xfrm>
          <a:custGeom>
            <a:avLst/>
            <a:gdLst/>
            <a:ahLst/>
            <a:cxnLst/>
            <a:rect l="l" t="t" r="r" b="b"/>
            <a:pathLst>
              <a:path w="232128" h="304930">
                <a:moveTo>
                  <a:pt x="0" y="0"/>
                </a:moveTo>
                <a:lnTo>
                  <a:pt x="232128" y="0"/>
                </a:lnTo>
                <a:lnTo>
                  <a:pt x="232128" y="304930"/>
                </a:lnTo>
                <a:lnTo>
                  <a:pt x="0" y="30493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5313294" y="6714304"/>
            <a:ext cx="369986" cy="304930"/>
          </a:xfrm>
          <a:custGeom>
            <a:avLst/>
            <a:gdLst/>
            <a:ahLst/>
            <a:cxnLst/>
            <a:rect l="l" t="t" r="r" b="b"/>
            <a:pathLst>
              <a:path w="369986" h="304930">
                <a:moveTo>
                  <a:pt x="0" y="0"/>
                </a:moveTo>
                <a:lnTo>
                  <a:pt x="369986" y="0"/>
                </a:lnTo>
                <a:lnTo>
                  <a:pt x="369986" y="304930"/>
                </a:lnTo>
                <a:lnTo>
                  <a:pt x="0" y="30493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5683280" y="6714304"/>
            <a:ext cx="232128" cy="304930"/>
          </a:xfrm>
          <a:custGeom>
            <a:avLst/>
            <a:gdLst/>
            <a:ahLst/>
            <a:cxnLst/>
            <a:rect l="l" t="t" r="r" b="b"/>
            <a:pathLst>
              <a:path w="232128" h="304930">
                <a:moveTo>
                  <a:pt x="0" y="0"/>
                </a:moveTo>
                <a:lnTo>
                  <a:pt x="232128" y="0"/>
                </a:lnTo>
                <a:lnTo>
                  <a:pt x="232128" y="304930"/>
                </a:lnTo>
                <a:lnTo>
                  <a:pt x="0" y="30493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7879244" y="2081689"/>
            <a:ext cx="778298" cy="774052"/>
          </a:xfrm>
          <a:custGeom>
            <a:avLst/>
            <a:gdLst/>
            <a:ahLst/>
            <a:cxnLst/>
            <a:rect l="l" t="t" r="r" b="b"/>
            <a:pathLst>
              <a:path w="778298" h="774052">
                <a:moveTo>
                  <a:pt x="0" y="0"/>
                </a:moveTo>
                <a:lnTo>
                  <a:pt x="778297" y="0"/>
                </a:lnTo>
                <a:lnTo>
                  <a:pt x="778297" y="774052"/>
                </a:lnTo>
                <a:lnTo>
                  <a:pt x="0" y="774052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450001" y="4542285"/>
            <a:ext cx="597648" cy="461819"/>
          </a:xfrm>
          <a:custGeom>
            <a:avLst/>
            <a:gdLst/>
            <a:ahLst/>
            <a:cxnLst/>
            <a:rect l="l" t="t" r="r" b="b"/>
            <a:pathLst>
              <a:path w="597648" h="461819">
                <a:moveTo>
                  <a:pt x="0" y="0"/>
                </a:moveTo>
                <a:lnTo>
                  <a:pt x="597647" y="0"/>
                </a:lnTo>
                <a:lnTo>
                  <a:pt x="597647" y="461819"/>
                </a:lnTo>
                <a:lnTo>
                  <a:pt x="0" y="461819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-350345">
            <a:off x="5128356" y="1284061"/>
            <a:ext cx="411115" cy="845480"/>
          </a:xfrm>
          <a:custGeom>
            <a:avLst/>
            <a:gdLst/>
            <a:ahLst/>
            <a:cxnLst/>
            <a:rect l="l" t="t" r="r" b="b"/>
            <a:pathLst>
              <a:path w="411115" h="845480">
                <a:moveTo>
                  <a:pt x="0" y="0"/>
                </a:moveTo>
                <a:lnTo>
                  <a:pt x="411114" y="0"/>
                </a:lnTo>
                <a:lnTo>
                  <a:pt x="411114" y="845480"/>
                </a:lnTo>
                <a:lnTo>
                  <a:pt x="0" y="84548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906190">
            <a:off x="6027260" y="5662438"/>
            <a:ext cx="548053" cy="398023"/>
          </a:xfrm>
          <a:custGeom>
            <a:avLst/>
            <a:gdLst/>
            <a:ahLst/>
            <a:cxnLst/>
            <a:rect l="l" t="t" r="r" b="b"/>
            <a:pathLst>
              <a:path w="548053" h="398023">
                <a:moveTo>
                  <a:pt x="0" y="0"/>
                </a:moveTo>
                <a:lnTo>
                  <a:pt x="548053" y="0"/>
                </a:lnTo>
                <a:lnTo>
                  <a:pt x="548053" y="398024"/>
                </a:lnTo>
                <a:lnTo>
                  <a:pt x="0" y="39802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6172149" y="6992228"/>
            <a:ext cx="408242" cy="408242"/>
          </a:xfrm>
          <a:custGeom>
            <a:avLst/>
            <a:gdLst/>
            <a:ahLst/>
            <a:cxnLst/>
            <a:rect l="l" t="t" r="r" b="b"/>
            <a:pathLst>
              <a:path w="408242" h="408242">
                <a:moveTo>
                  <a:pt x="0" y="0"/>
                </a:moveTo>
                <a:lnTo>
                  <a:pt x="408242" y="0"/>
                </a:lnTo>
                <a:lnTo>
                  <a:pt x="408242" y="408242"/>
                </a:lnTo>
                <a:lnTo>
                  <a:pt x="0" y="40824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846747" y="555002"/>
            <a:ext cx="717335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พ่อ</a:t>
            </a:r>
            <a:r>
              <a:rPr lang="en-US" sz="2000" dirty="0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/</a:t>
            </a:r>
            <a:r>
              <a:rPr lang="en-US" sz="2000" dirty="0" err="1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แม่</a:t>
            </a:r>
            <a:endParaRPr lang="en-US" sz="2000" dirty="0">
              <a:solidFill>
                <a:srgbClr val="FFF2E3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64" name="Freeform 64"/>
          <p:cNvSpPr/>
          <p:nvPr/>
        </p:nvSpPr>
        <p:spPr>
          <a:xfrm>
            <a:off x="1526315" y="578206"/>
            <a:ext cx="279763" cy="203178"/>
          </a:xfrm>
          <a:custGeom>
            <a:avLst/>
            <a:gdLst/>
            <a:ahLst/>
            <a:cxnLst/>
            <a:rect l="l" t="t" r="r" b="b"/>
            <a:pathLst>
              <a:path w="279763" h="203178">
                <a:moveTo>
                  <a:pt x="0" y="0"/>
                </a:moveTo>
                <a:lnTo>
                  <a:pt x="279763" y="0"/>
                </a:lnTo>
                <a:lnTo>
                  <a:pt x="279763" y="203178"/>
                </a:lnTo>
                <a:lnTo>
                  <a:pt x="0" y="203178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5118807" y="4889753"/>
            <a:ext cx="604457" cy="749715"/>
          </a:xfrm>
          <a:custGeom>
            <a:avLst/>
            <a:gdLst/>
            <a:ahLst/>
            <a:cxnLst/>
            <a:rect l="l" t="t" r="r" b="b"/>
            <a:pathLst>
              <a:path w="604457" h="749715">
                <a:moveTo>
                  <a:pt x="0" y="0"/>
                </a:moveTo>
                <a:lnTo>
                  <a:pt x="604458" y="0"/>
                </a:lnTo>
                <a:lnTo>
                  <a:pt x="604458" y="749714"/>
                </a:lnTo>
                <a:lnTo>
                  <a:pt x="0" y="749714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a:blipFill>
        </p:spPr>
      </p:sp>
      <p:sp>
        <p:nvSpPr>
          <p:cNvPr id="97" name="TextBox 97"/>
          <p:cNvSpPr txBox="1"/>
          <p:nvPr/>
        </p:nvSpPr>
        <p:spPr>
          <a:xfrm>
            <a:off x="4095665" y="4651298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FFF2E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เมื่อไหร่</a:t>
            </a:r>
          </a:p>
        </p:txBody>
      </p:sp>
      <p:sp>
        <p:nvSpPr>
          <p:cNvPr id="98" name="Freeform 98"/>
          <p:cNvSpPr/>
          <p:nvPr/>
        </p:nvSpPr>
        <p:spPr>
          <a:xfrm>
            <a:off x="4879056" y="4703081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01" name="TextBox 101"/>
          <p:cNvSpPr txBox="1"/>
          <p:nvPr/>
        </p:nvSpPr>
        <p:spPr>
          <a:xfrm>
            <a:off x="4260204" y="3450317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เท่าไหร่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2" name="Freeform 102"/>
          <p:cNvSpPr/>
          <p:nvPr/>
        </p:nvSpPr>
        <p:spPr>
          <a:xfrm>
            <a:off x="5035864" y="3512073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05" name="TextBox 105"/>
          <p:cNvSpPr txBox="1"/>
          <p:nvPr/>
        </p:nvSpPr>
        <p:spPr>
          <a:xfrm>
            <a:off x="4932245" y="2402884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จริงรึ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5596375" y="2468715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09" name="TextBox 109"/>
          <p:cNvSpPr txBox="1"/>
          <p:nvPr/>
        </p:nvSpPr>
        <p:spPr>
          <a:xfrm>
            <a:off x="6301287" y="1648086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FFF2E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ใช่มั้ย</a:t>
            </a:r>
          </a:p>
        </p:txBody>
      </p:sp>
      <p:sp>
        <p:nvSpPr>
          <p:cNvPr id="110" name="Freeform 110"/>
          <p:cNvSpPr/>
          <p:nvPr/>
        </p:nvSpPr>
        <p:spPr>
          <a:xfrm>
            <a:off x="7052314" y="1699179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13" name="TextBox 113"/>
          <p:cNvSpPr txBox="1"/>
          <p:nvPr/>
        </p:nvSpPr>
        <p:spPr>
          <a:xfrm>
            <a:off x="6640911" y="2906412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ยังไง</a:t>
            </a:r>
          </a:p>
        </p:txBody>
      </p:sp>
      <p:sp>
        <p:nvSpPr>
          <p:cNvPr id="114" name="Freeform 114"/>
          <p:cNvSpPr/>
          <p:nvPr/>
        </p:nvSpPr>
        <p:spPr>
          <a:xfrm>
            <a:off x="7327807" y="2957830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17" name="TextBox 117"/>
          <p:cNvSpPr txBox="1"/>
          <p:nvPr/>
        </p:nvSpPr>
        <p:spPr>
          <a:xfrm>
            <a:off x="6617702" y="4106342"/>
            <a:ext cx="1015293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7"/>
              </a:lnSpc>
              <a:spcBef>
                <a:spcPct val="0"/>
              </a:spcBef>
            </a:pPr>
            <a:r>
              <a:rPr lang="en-US" sz="3200">
                <a:solidFill>
                  <a:srgbClr val="FFF2E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ยังงี้</a:t>
            </a:r>
          </a:p>
        </p:txBody>
      </p:sp>
      <p:sp>
        <p:nvSpPr>
          <p:cNvPr id="118" name="Freeform 118"/>
          <p:cNvSpPr/>
          <p:nvPr/>
        </p:nvSpPr>
        <p:spPr>
          <a:xfrm>
            <a:off x="7417156" y="4194284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21" name="TextBox 121"/>
          <p:cNvSpPr txBox="1"/>
          <p:nvPr/>
        </p:nvSpPr>
        <p:spPr>
          <a:xfrm>
            <a:off x="6914052" y="5254044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FFF2E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แค่นี้</a:t>
            </a:r>
          </a:p>
        </p:txBody>
      </p:sp>
      <p:sp>
        <p:nvSpPr>
          <p:cNvPr id="122" name="Freeform 122"/>
          <p:cNvSpPr/>
          <p:nvPr/>
        </p:nvSpPr>
        <p:spPr>
          <a:xfrm>
            <a:off x="7556512" y="5301669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25" name="TextBox 125"/>
          <p:cNvSpPr txBox="1"/>
          <p:nvPr/>
        </p:nvSpPr>
        <p:spPr>
          <a:xfrm>
            <a:off x="7148570" y="6432082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อยาก</a:t>
            </a:r>
          </a:p>
        </p:txBody>
      </p:sp>
      <p:sp>
        <p:nvSpPr>
          <p:cNvPr id="126" name="Freeform 126"/>
          <p:cNvSpPr/>
          <p:nvPr/>
        </p:nvSpPr>
        <p:spPr>
          <a:xfrm>
            <a:off x="7814715" y="6479707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29" name="TextBox 129"/>
          <p:cNvSpPr txBox="1"/>
          <p:nvPr/>
        </p:nvSpPr>
        <p:spPr>
          <a:xfrm>
            <a:off x="8670985" y="6483949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เค้า</a:t>
            </a:r>
          </a:p>
        </p:txBody>
      </p:sp>
      <p:sp>
        <p:nvSpPr>
          <p:cNvPr id="130" name="Freeform 130"/>
          <p:cNvSpPr/>
          <p:nvPr/>
        </p:nvSpPr>
        <p:spPr>
          <a:xfrm>
            <a:off x="9258744" y="6554370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33" name="TextBox 133"/>
          <p:cNvSpPr txBox="1"/>
          <p:nvPr/>
        </p:nvSpPr>
        <p:spPr>
          <a:xfrm>
            <a:off x="8992327" y="5347324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กิน</a:t>
            </a:r>
          </a:p>
        </p:txBody>
      </p:sp>
      <p:sp>
        <p:nvSpPr>
          <p:cNvPr id="134" name="Freeform 134"/>
          <p:cNvSpPr/>
          <p:nvPr/>
        </p:nvSpPr>
        <p:spPr>
          <a:xfrm>
            <a:off x="9743355" y="5398417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5"/>
                </a:lnTo>
                <a:lnTo>
                  <a:pt x="0" y="234385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37" name="TextBox 137"/>
          <p:cNvSpPr txBox="1"/>
          <p:nvPr/>
        </p:nvSpPr>
        <p:spPr>
          <a:xfrm>
            <a:off x="9167721" y="4210165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FFF2E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งานบวช</a:t>
            </a:r>
          </a:p>
        </p:txBody>
      </p:sp>
      <p:sp>
        <p:nvSpPr>
          <p:cNvPr id="138" name="Freeform 138"/>
          <p:cNvSpPr/>
          <p:nvPr/>
        </p:nvSpPr>
        <p:spPr>
          <a:xfrm>
            <a:off x="9976700" y="4257790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41" name="TextBox 141"/>
          <p:cNvSpPr txBox="1"/>
          <p:nvPr/>
        </p:nvSpPr>
        <p:spPr>
          <a:xfrm>
            <a:off x="9245051" y="2994427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FFF2E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บอกให้รู้</a:t>
            </a:r>
          </a:p>
        </p:txBody>
      </p:sp>
      <p:sp>
        <p:nvSpPr>
          <p:cNvPr id="142" name="Freeform 142"/>
          <p:cNvSpPr/>
          <p:nvPr/>
        </p:nvSpPr>
        <p:spPr>
          <a:xfrm>
            <a:off x="10040199" y="3048615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45" name="TextBox 145"/>
          <p:cNvSpPr txBox="1"/>
          <p:nvPr/>
        </p:nvSpPr>
        <p:spPr>
          <a:xfrm>
            <a:off x="9179092" y="1768746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FFF2E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ขี้เกียจ</a:t>
            </a:r>
          </a:p>
        </p:txBody>
      </p:sp>
      <p:sp>
        <p:nvSpPr>
          <p:cNvPr id="146" name="Freeform 146"/>
          <p:cNvSpPr/>
          <p:nvPr/>
        </p:nvSpPr>
        <p:spPr>
          <a:xfrm>
            <a:off x="9930120" y="1819839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49" name="TextBox 149"/>
          <p:cNvSpPr txBox="1"/>
          <p:nvPr/>
        </p:nvSpPr>
        <p:spPr>
          <a:xfrm>
            <a:off x="8985829" y="495786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FFF2E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โรงพัก</a:t>
            </a:r>
          </a:p>
        </p:txBody>
      </p:sp>
      <p:sp>
        <p:nvSpPr>
          <p:cNvPr id="150" name="Freeform 150"/>
          <p:cNvSpPr/>
          <p:nvPr/>
        </p:nvSpPr>
        <p:spPr>
          <a:xfrm>
            <a:off x="9736857" y="546879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53" name="TextBox 153"/>
          <p:cNvSpPr txBox="1"/>
          <p:nvPr/>
        </p:nvSpPr>
        <p:spPr>
          <a:xfrm>
            <a:off x="7489173" y="413483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เมืองนอก</a:t>
            </a:r>
          </a:p>
        </p:txBody>
      </p:sp>
      <p:sp>
        <p:nvSpPr>
          <p:cNvPr id="154" name="Freeform 154"/>
          <p:cNvSpPr/>
          <p:nvPr/>
        </p:nvSpPr>
        <p:spPr>
          <a:xfrm>
            <a:off x="8344155" y="465088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57" name="TextBox 157"/>
          <p:cNvSpPr txBox="1"/>
          <p:nvPr/>
        </p:nvSpPr>
        <p:spPr>
          <a:xfrm>
            <a:off x="5977167" y="344212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เยอะแยะ</a:t>
            </a:r>
          </a:p>
        </p:txBody>
      </p:sp>
      <p:sp>
        <p:nvSpPr>
          <p:cNvPr id="158" name="Freeform 158"/>
          <p:cNvSpPr/>
          <p:nvPr/>
        </p:nvSpPr>
        <p:spPr>
          <a:xfrm>
            <a:off x="6801716" y="391837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61" name="TextBox 161"/>
          <p:cNvSpPr txBox="1"/>
          <p:nvPr/>
        </p:nvSpPr>
        <p:spPr>
          <a:xfrm>
            <a:off x="4391843" y="371480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นิดเดียว</a:t>
            </a:r>
          </a:p>
        </p:txBody>
      </p:sp>
      <p:sp>
        <p:nvSpPr>
          <p:cNvPr id="162" name="Freeform 162"/>
          <p:cNvSpPr/>
          <p:nvPr/>
        </p:nvSpPr>
        <p:spPr>
          <a:xfrm>
            <a:off x="5207335" y="419105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65" name="TextBox 165"/>
          <p:cNvSpPr txBox="1"/>
          <p:nvPr/>
        </p:nvSpPr>
        <p:spPr>
          <a:xfrm>
            <a:off x="2767041" y="530581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โกหก</a:t>
            </a:r>
          </a:p>
        </p:txBody>
      </p:sp>
      <p:sp>
        <p:nvSpPr>
          <p:cNvPr id="166" name="Freeform 166"/>
          <p:cNvSpPr/>
          <p:nvPr/>
        </p:nvSpPr>
        <p:spPr>
          <a:xfrm>
            <a:off x="3586221" y="581796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69" name="TextBox 169"/>
          <p:cNvSpPr txBox="1"/>
          <p:nvPr/>
        </p:nvSpPr>
        <p:spPr>
          <a:xfrm>
            <a:off x="2087743" y="1561293"/>
            <a:ext cx="1146039" cy="39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  <a:spcBef>
                <a:spcPct val="0"/>
              </a:spcBef>
            </a:pPr>
            <a:r>
              <a:rPr lang="en-US" sz="3600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หมอ</a:t>
            </a:r>
          </a:p>
        </p:txBody>
      </p:sp>
      <p:sp>
        <p:nvSpPr>
          <p:cNvPr id="170" name="Freeform 170"/>
          <p:cNvSpPr/>
          <p:nvPr/>
        </p:nvSpPr>
        <p:spPr>
          <a:xfrm>
            <a:off x="2967275" y="1653331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5"/>
                </a:lnTo>
                <a:lnTo>
                  <a:pt x="0" y="234385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73" name="TextBox 173"/>
          <p:cNvSpPr txBox="1"/>
          <p:nvPr/>
        </p:nvSpPr>
        <p:spPr>
          <a:xfrm>
            <a:off x="2042044" y="2754702"/>
            <a:ext cx="1032299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7"/>
              </a:lnSpc>
              <a:spcBef>
                <a:spcPct val="0"/>
              </a:spcBef>
            </a:pPr>
            <a:r>
              <a:rPr lang="en-US" sz="3200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ทำไง</a:t>
            </a:r>
          </a:p>
        </p:txBody>
      </p:sp>
      <p:sp>
        <p:nvSpPr>
          <p:cNvPr id="174" name="Freeform 174"/>
          <p:cNvSpPr/>
          <p:nvPr/>
        </p:nvSpPr>
        <p:spPr>
          <a:xfrm>
            <a:off x="2967275" y="2878381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77" name="TextBox 177"/>
          <p:cNvSpPr txBox="1"/>
          <p:nvPr/>
        </p:nvSpPr>
        <p:spPr>
          <a:xfrm>
            <a:off x="2160747" y="3927902"/>
            <a:ext cx="755230" cy="43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5"/>
              </a:lnSpc>
              <a:spcBef>
                <a:spcPct val="0"/>
              </a:spcBef>
            </a:pPr>
            <a:r>
              <a:rPr lang="en-US" sz="4000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หัว</a:t>
            </a:r>
          </a:p>
        </p:txBody>
      </p:sp>
      <p:sp>
        <p:nvSpPr>
          <p:cNvPr id="178" name="Freeform 178"/>
          <p:cNvSpPr/>
          <p:nvPr/>
        </p:nvSpPr>
        <p:spPr>
          <a:xfrm>
            <a:off x="2790751" y="4059937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81" name="TextBox 181"/>
          <p:cNvSpPr txBox="1"/>
          <p:nvPr/>
        </p:nvSpPr>
        <p:spPr>
          <a:xfrm>
            <a:off x="1992843" y="5106742"/>
            <a:ext cx="1060519" cy="36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  <a:spcBef>
                <a:spcPct val="0"/>
              </a:spcBef>
            </a:pPr>
            <a:r>
              <a:rPr lang="en-US" sz="3200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ตาย</a:t>
            </a:r>
          </a:p>
        </p:txBody>
      </p:sp>
      <p:sp>
        <p:nvSpPr>
          <p:cNvPr id="182" name="Freeform 182"/>
          <p:cNvSpPr/>
          <p:nvPr/>
        </p:nvSpPr>
        <p:spPr>
          <a:xfrm>
            <a:off x="2805909" y="5184477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85"/>
          <p:cNvSpPr txBox="1"/>
          <p:nvPr/>
        </p:nvSpPr>
        <p:spPr>
          <a:xfrm>
            <a:off x="1973884" y="6409777"/>
            <a:ext cx="1010494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  <a:spcBef>
                <a:spcPct val="0"/>
              </a:spcBef>
            </a:pPr>
            <a:r>
              <a:rPr lang="en-US" sz="32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คุก</a:t>
            </a:r>
          </a:p>
        </p:txBody>
      </p:sp>
      <p:sp>
        <p:nvSpPr>
          <p:cNvPr id="186" name="Freeform 186"/>
          <p:cNvSpPr/>
          <p:nvPr/>
        </p:nvSpPr>
        <p:spPr>
          <a:xfrm>
            <a:off x="2709271" y="6531574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89" name="TextBox 189"/>
          <p:cNvSpPr txBox="1"/>
          <p:nvPr/>
        </p:nvSpPr>
        <p:spPr>
          <a:xfrm>
            <a:off x="415889" y="6303781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ชวน</a:t>
            </a:r>
          </a:p>
        </p:txBody>
      </p:sp>
      <p:sp>
        <p:nvSpPr>
          <p:cNvPr id="190" name="Freeform 190"/>
          <p:cNvSpPr/>
          <p:nvPr/>
        </p:nvSpPr>
        <p:spPr>
          <a:xfrm>
            <a:off x="1044049" y="6362515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93" name="TextBox 193"/>
          <p:cNvSpPr txBox="1"/>
          <p:nvPr/>
        </p:nvSpPr>
        <p:spPr>
          <a:xfrm>
            <a:off x="212756" y="5134360"/>
            <a:ext cx="1030644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  <a:spcBef>
                <a:spcPct val="0"/>
              </a:spcBef>
            </a:pPr>
            <a:r>
              <a:rPr lang="en-US" sz="32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หมา</a:t>
            </a:r>
          </a:p>
        </p:txBody>
      </p:sp>
      <p:sp>
        <p:nvSpPr>
          <p:cNvPr id="194" name="Freeform 194"/>
          <p:cNvSpPr/>
          <p:nvPr/>
        </p:nvSpPr>
        <p:spPr>
          <a:xfrm>
            <a:off x="1226067" y="5207597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97" name="TextBox 197"/>
          <p:cNvSpPr txBox="1"/>
          <p:nvPr/>
        </p:nvSpPr>
        <p:spPr>
          <a:xfrm>
            <a:off x="489402" y="4032207"/>
            <a:ext cx="729663" cy="246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8"/>
              </a:lnSpc>
              <a:spcBef>
                <a:spcPct val="0"/>
              </a:spcBef>
            </a:pPr>
            <a:r>
              <a:rPr lang="en-US" sz="2400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เสร็จแล้ว</a:t>
            </a:r>
          </a:p>
        </p:txBody>
      </p:sp>
      <p:sp>
        <p:nvSpPr>
          <p:cNvPr id="198" name="Freeform 198"/>
          <p:cNvSpPr/>
          <p:nvPr/>
        </p:nvSpPr>
        <p:spPr>
          <a:xfrm>
            <a:off x="1203583" y="4046308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201" name="TextBox 201"/>
          <p:cNvSpPr txBox="1"/>
          <p:nvPr/>
        </p:nvSpPr>
        <p:spPr>
          <a:xfrm>
            <a:off x="475040" y="2839835"/>
            <a:ext cx="827511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2400">
                <a:solidFill>
                  <a:srgbClr val="2F2F2F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ผัว/เมีย</a:t>
            </a:r>
          </a:p>
        </p:txBody>
      </p:sp>
      <p:sp>
        <p:nvSpPr>
          <p:cNvPr id="202" name="Freeform 202"/>
          <p:cNvSpPr/>
          <p:nvPr/>
        </p:nvSpPr>
        <p:spPr>
          <a:xfrm>
            <a:off x="1226067" y="2890928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205" name="TextBox 205"/>
          <p:cNvSpPr txBox="1"/>
          <p:nvPr/>
        </p:nvSpPr>
        <p:spPr>
          <a:xfrm>
            <a:off x="540638" y="1643096"/>
            <a:ext cx="664777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6"/>
              </a:lnSpc>
              <a:spcBef>
                <a:spcPct val="0"/>
              </a:spcBef>
            </a:pPr>
            <a:r>
              <a:rPr lang="en-US" sz="2000">
                <a:solidFill>
                  <a:srgbClr val="FFF2E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เข้าใจผิด</a:t>
            </a:r>
          </a:p>
        </p:txBody>
      </p:sp>
      <p:sp>
        <p:nvSpPr>
          <p:cNvPr id="206" name="Freeform 206"/>
          <p:cNvSpPr/>
          <p:nvPr/>
        </p:nvSpPr>
        <p:spPr>
          <a:xfrm>
            <a:off x="1226067" y="1636004"/>
            <a:ext cx="322732" cy="234384"/>
          </a:xfrm>
          <a:custGeom>
            <a:avLst/>
            <a:gdLst/>
            <a:ahLst/>
            <a:cxnLst/>
            <a:rect l="l" t="t" r="r" b="b"/>
            <a:pathLst>
              <a:path w="322732" h="234384">
                <a:moveTo>
                  <a:pt x="0" y="0"/>
                </a:moveTo>
                <a:lnTo>
                  <a:pt x="322732" y="0"/>
                </a:lnTo>
                <a:lnTo>
                  <a:pt x="322732" y="234384"/>
                </a:lnTo>
                <a:lnTo>
                  <a:pt x="0" y="234384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208" name="วงรี 207">
            <a:extLst>
              <a:ext uri="{FF2B5EF4-FFF2-40B4-BE49-F238E27FC236}">
                <a16:creationId xmlns:a16="http://schemas.microsoft.com/office/drawing/2014/main" id="{FC75991B-1D5B-E14B-9A39-F46D864F640D}"/>
              </a:ext>
            </a:extLst>
          </p:cNvPr>
          <p:cNvSpPr/>
          <p:nvPr/>
        </p:nvSpPr>
        <p:spPr>
          <a:xfrm>
            <a:off x="436145" y="647899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451008" y="709431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๒๙</a:t>
            </a:r>
          </a:p>
        </p:txBody>
      </p:sp>
      <p:sp>
        <p:nvSpPr>
          <p:cNvPr id="209" name="วงรี 208">
            <a:extLst>
              <a:ext uri="{FF2B5EF4-FFF2-40B4-BE49-F238E27FC236}">
                <a16:creationId xmlns:a16="http://schemas.microsoft.com/office/drawing/2014/main" id="{ED1810F0-C8B8-074C-A93D-64A05977A881}"/>
              </a:ext>
            </a:extLst>
          </p:cNvPr>
          <p:cNvSpPr/>
          <p:nvPr/>
        </p:nvSpPr>
        <p:spPr>
          <a:xfrm>
            <a:off x="2575506" y="145844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2567988" y="209393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๑๘</a:t>
            </a:r>
          </a:p>
        </p:txBody>
      </p:sp>
      <p:sp>
        <p:nvSpPr>
          <p:cNvPr id="210" name="วงรี 209">
            <a:extLst>
              <a:ext uri="{FF2B5EF4-FFF2-40B4-BE49-F238E27FC236}">
                <a16:creationId xmlns:a16="http://schemas.microsoft.com/office/drawing/2014/main" id="{626E4B89-FBBD-444C-841C-5FD1A6DC84C0}"/>
              </a:ext>
            </a:extLst>
          </p:cNvPr>
          <p:cNvSpPr/>
          <p:nvPr/>
        </p:nvSpPr>
        <p:spPr>
          <a:xfrm>
            <a:off x="82641" y="1479409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79438" y="1562263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๒๘</a:t>
            </a:r>
          </a:p>
        </p:txBody>
      </p:sp>
      <p:sp>
        <p:nvSpPr>
          <p:cNvPr id="211" name="วงรี 210">
            <a:extLst>
              <a:ext uri="{FF2B5EF4-FFF2-40B4-BE49-F238E27FC236}">
                <a16:creationId xmlns:a16="http://schemas.microsoft.com/office/drawing/2014/main" id="{D08B8EE0-A4BA-8F4F-9415-F9B5260BD0ED}"/>
              </a:ext>
            </a:extLst>
          </p:cNvPr>
          <p:cNvSpPr/>
          <p:nvPr/>
        </p:nvSpPr>
        <p:spPr>
          <a:xfrm>
            <a:off x="122354" y="2621804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108013" y="2696862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๒๗</a:t>
            </a:r>
          </a:p>
        </p:txBody>
      </p:sp>
      <p:sp>
        <p:nvSpPr>
          <p:cNvPr id="212" name="วงรี 211">
            <a:extLst>
              <a:ext uri="{FF2B5EF4-FFF2-40B4-BE49-F238E27FC236}">
                <a16:creationId xmlns:a16="http://schemas.microsoft.com/office/drawing/2014/main" id="{CE4DB803-017A-D441-A013-94E3D8FFCBE8}"/>
              </a:ext>
            </a:extLst>
          </p:cNvPr>
          <p:cNvSpPr/>
          <p:nvPr/>
        </p:nvSpPr>
        <p:spPr>
          <a:xfrm>
            <a:off x="36183" y="3844747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25991" y="3911486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๒๖</a:t>
            </a:r>
          </a:p>
        </p:txBody>
      </p:sp>
      <p:sp>
        <p:nvSpPr>
          <p:cNvPr id="213" name="วงรี 212">
            <a:extLst>
              <a:ext uri="{FF2B5EF4-FFF2-40B4-BE49-F238E27FC236}">
                <a16:creationId xmlns:a16="http://schemas.microsoft.com/office/drawing/2014/main" id="{8828238D-29A6-F147-9879-CAF7768E73E2}"/>
              </a:ext>
            </a:extLst>
          </p:cNvPr>
          <p:cNvSpPr/>
          <p:nvPr/>
        </p:nvSpPr>
        <p:spPr>
          <a:xfrm>
            <a:off x="94741" y="4978450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77478" y="5039931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๒๕</a:t>
            </a:r>
          </a:p>
        </p:txBody>
      </p:sp>
      <p:sp>
        <p:nvSpPr>
          <p:cNvPr id="214" name="วงรี 213">
            <a:extLst>
              <a:ext uri="{FF2B5EF4-FFF2-40B4-BE49-F238E27FC236}">
                <a16:creationId xmlns:a16="http://schemas.microsoft.com/office/drawing/2014/main" id="{4FE6E9E0-D3C9-D84B-8664-49AA9677FB06}"/>
              </a:ext>
            </a:extLst>
          </p:cNvPr>
          <p:cNvSpPr/>
          <p:nvPr/>
        </p:nvSpPr>
        <p:spPr>
          <a:xfrm>
            <a:off x="2147760" y="1298249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2140010" y="1362158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๑๙</a:t>
            </a:r>
          </a:p>
        </p:txBody>
      </p:sp>
      <p:sp>
        <p:nvSpPr>
          <p:cNvPr id="215" name="วงรี 214">
            <a:extLst>
              <a:ext uri="{FF2B5EF4-FFF2-40B4-BE49-F238E27FC236}">
                <a16:creationId xmlns:a16="http://schemas.microsoft.com/office/drawing/2014/main" id="{177996C6-B074-9E4F-81EB-4FA259329434}"/>
              </a:ext>
            </a:extLst>
          </p:cNvPr>
          <p:cNvSpPr/>
          <p:nvPr/>
        </p:nvSpPr>
        <p:spPr>
          <a:xfrm>
            <a:off x="1860121" y="2506020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1860883" y="2579919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๒๐</a:t>
            </a:r>
          </a:p>
        </p:txBody>
      </p:sp>
      <p:sp>
        <p:nvSpPr>
          <p:cNvPr id="216" name="วงรี 215">
            <a:extLst>
              <a:ext uri="{FF2B5EF4-FFF2-40B4-BE49-F238E27FC236}">
                <a16:creationId xmlns:a16="http://schemas.microsoft.com/office/drawing/2014/main" id="{F02F7C79-6B66-EA43-A24B-E439D04A09ED}"/>
              </a:ext>
            </a:extLst>
          </p:cNvPr>
          <p:cNvSpPr/>
          <p:nvPr/>
        </p:nvSpPr>
        <p:spPr>
          <a:xfrm>
            <a:off x="1842194" y="3956114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7" name="TextBox 87"/>
          <p:cNvSpPr txBox="1"/>
          <p:nvPr/>
        </p:nvSpPr>
        <p:spPr>
          <a:xfrm>
            <a:off x="1828801" y="4014779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๒๑</a:t>
            </a:r>
          </a:p>
        </p:txBody>
      </p:sp>
      <p:sp>
        <p:nvSpPr>
          <p:cNvPr id="217" name="วงรี 216">
            <a:extLst>
              <a:ext uri="{FF2B5EF4-FFF2-40B4-BE49-F238E27FC236}">
                <a16:creationId xmlns:a16="http://schemas.microsoft.com/office/drawing/2014/main" id="{750E3279-D72A-0D43-9916-59DE87F461D4}"/>
              </a:ext>
            </a:extLst>
          </p:cNvPr>
          <p:cNvSpPr/>
          <p:nvPr/>
        </p:nvSpPr>
        <p:spPr>
          <a:xfrm>
            <a:off x="2815328" y="5838925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2818567" y="5905882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๒๒</a:t>
            </a:r>
          </a:p>
        </p:txBody>
      </p:sp>
      <p:sp>
        <p:nvSpPr>
          <p:cNvPr id="218" name="วงรี 217">
            <a:extLst>
              <a:ext uri="{FF2B5EF4-FFF2-40B4-BE49-F238E27FC236}">
                <a16:creationId xmlns:a16="http://schemas.microsoft.com/office/drawing/2014/main" id="{914E1250-84F9-DA43-B79C-020F0BFD1EE9}"/>
              </a:ext>
            </a:extLst>
          </p:cNvPr>
          <p:cNvSpPr/>
          <p:nvPr/>
        </p:nvSpPr>
        <p:spPr>
          <a:xfrm>
            <a:off x="65257" y="6140996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42359" y="6194602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๒๔</a:t>
            </a:r>
          </a:p>
        </p:txBody>
      </p:sp>
      <p:sp>
        <p:nvSpPr>
          <p:cNvPr id="219" name="วงรี 218">
            <a:extLst>
              <a:ext uri="{FF2B5EF4-FFF2-40B4-BE49-F238E27FC236}">
                <a16:creationId xmlns:a16="http://schemas.microsoft.com/office/drawing/2014/main" id="{3BAC6DF8-14F8-E144-A1B9-EC7752DD9E84}"/>
              </a:ext>
            </a:extLst>
          </p:cNvPr>
          <p:cNvSpPr/>
          <p:nvPr/>
        </p:nvSpPr>
        <p:spPr>
          <a:xfrm>
            <a:off x="1807682" y="6177142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1806078" y="6219003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๒๓</a:t>
            </a:r>
          </a:p>
        </p:txBody>
      </p:sp>
      <p:sp>
        <p:nvSpPr>
          <p:cNvPr id="220" name="วงรี 219">
            <a:extLst>
              <a:ext uri="{FF2B5EF4-FFF2-40B4-BE49-F238E27FC236}">
                <a16:creationId xmlns:a16="http://schemas.microsoft.com/office/drawing/2014/main" id="{C434006E-285B-7848-8BE2-8648C11371BD}"/>
              </a:ext>
            </a:extLst>
          </p:cNvPr>
          <p:cNvSpPr/>
          <p:nvPr/>
        </p:nvSpPr>
        <p:spPr>
          <a:xfrm>
            <a:off x="4163429" y="91896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4140404" y="134932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๑๗</a:t>
            </a:r>
          </a:p>
        </p:txBody>
      </p:sp>
      <p:sp>
        <p:nvSpPr>
          <p:cNvPr id="221" name="วงรี 220">
            <a:extLst>
              <a:ext uri="{FF2B5EF4-FFF2-40B4-BE49-F238E27FC236}">
                <a16:creationId xmlns:a16="http://schemas.microsoft.com/office/drawing/2014/main" id="{A9231358-C08F-2643-A012-D018F8E1ADA6}"/>
              </a:ext>
            </a:extLst>
          </p:cNvPr>
          <p:cNvSpPr/>
          <p:nvPr/>
        </p:nvSpPr>
        <p:spPr>
          <a:xfrm>
            <a:off x="5549904" y="3203444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5562199" y="3290530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๓</a:t>
            </a:r>
          </a:p>
        </p:txBody>
      </p:sp>
      <p:sp>
        <p:nvSpPr>
          <p:cNvPr id="222" name="วงรี 221">
            <a:extLst>
              <a:ext uri="{FF2B5EF4-FFF2-40B4-BE49-F238E27FC236}">
                <a16:creationId xmlns:a16="http://schemas.microsoft.com/office/drawing/2014/main" id="{B3394925-2A86-8449-A5E2-BAA6E9513AD8}"/>
              </a:ext>
            </a:extLst>
          </p:cNvPr>
          <p:cNvSpPr/>
          <p:nvPr/>
        </p:nvSpPr>
        <p:spPr>
          <a:xfrm>
            <a:off x="3873831" y="3860722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862340" y="3933580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</a:t>
            </a:r>
          </a:p>
        </p:txBody>
      </p:sp>
      <p:sp>
        <p:nvSpPr>
          <p:cNvPr id="223" name="วงรี 222">
            <a:extLst>
              <a:ext uri="{FF2B5EF4-FFF2-40B4-BE49-F238E27FC236}">
                <a16:creationId xmlns:a16="http://schemas.microsoft.com/office/drawing/2014/main" id="{7EEF700E-5719-B642-8A04-1125F8A3A09A}"/>
              </a:ext>
            </a:extLst>
          </p:cNvPr>
          <p:cNvSpPr/>
          <p:nvPr/>
        </p:nvSpPr>
        <p:spPr>
          <a:xfrm>
            <a:off x="3812125" y="4436068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3812125" y="4491352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</a:t>
            </a:r>
          </a:p>
        </p:txBody>
      </p:sp>
      <p:sp>
        <p:nvSpPr>
          <p:cNvPr id="224" name="วงรี 223">
            <a:extLst>
              <a:ext uri="{FF2B5EF4-FFF2-40B4-BE49-F238E27FC236}">
                <a16:creationId xmlns:a16="http://schemas.microsoft.com/office/drawing/2014/main" id="{8AD46F44-1CF2-5D42-8B4E-09C6362723D0}"/>
              </a:ext>
            </a:extLst>
          </p:cNvPr>
          <p:cNvSpPr/>
          <p:nvPr/>
        </p:nvSpPr>
        <p:spPr>
          <a:xfrm>
            <a:off x="5668830" y="132438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5683280" y="183576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๑๖</a:t>
            </a:r>
          </a:p>
        </p:txBody>
      </p:sp>
      <p:sp>
        <p:nvSpPr>
          <p:cNvPr id="225" name="วงรี 224">
            <a:extLst>
              <a:ext uri="{FF2B5EF4-FFF2-40B4-BE49-F238E27FC236}">
                <a16:creationId xmlns:a16="http://schemas.microsoft.com/office/drawing/2014/main" id="{50C586AB-9412-9142-ABAA-51CBAEDCF26B}"/>
              </a:ext>
            </a:extLst>
          </p:cNvPr>
          <p:cNvSpPr/>
          <p:nvPr/>
        </p:nvSpPr>
        <p:spPr>
          <a:xfrm>
            <a:off x="7233279" y="2069617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7230390" y="2132733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๔</a:t>
            </a:r>
          </a:p>
        </p:txBody>
      </p:sp>
      <p:sp>
        <p:nvSpPr>
          <p:cNvPr id="226" name="วงรี 225">
            <a:extLst>
              <a:ext uri="{FF2B5EF4-FFF2-40B4-BE49-F238E27FC236}">
                <a16:creationId xmlns:a16="http://schemas.microsoft.com/office/drawing/2014/main" id="{F3C83354-94E4-BF46-98B7-D4403C14F8D7}"/>
              </a:ext>
            </a:extLst>
          </p:cNvPr>
          <p:cNvSpPr/>
          <p:nvPr/>
        </p:nvSpPr>
        <p:spPr>
          <a:xfrm>
            <a:off x="7533969" y="3486275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7516983" y="3538196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๕</a:t>
            </a:r>
          </a:p>
        </p:txBody>
      </p:sp>
      <p:sp>
        <p:nvSpPr>
          <p:cNvPr id="227" name="วงรี 226">
            <a:extLst>
              <a:ext uri="{FF2B5EF4-FFF2-40B4-BE49-F238E27FC236}">
                <a16:creationId xmlns:a16="http://schemas.microsoft.com/office/drawing/2014/main" id="{97CA729B-0A52-A146-B273-44373BC57BC8}"/>
              </a:ext>
            </a:extLst>
          </p:cNvPr>
          <p:cNvSpPr/>
          <p:nvPr/>
        </p:nvSpPr>
        <p:spPr>
          <a:xfrm>
            <a:off x="7681790" y="4640888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7671041" y="4714921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๖</a:t>
            </a:r>
          </a:p>
        </p:txBody>
      </p:sp>
      <p:sp>
        <p:nvSpPr>
          <p:cNvPr id="228" name="วงรี 227">
            <a:extLst>
              <a:ext uri="{FF2B5EF4-FFF2-40B4-BE49-F238E27FC236}">
                <a16:creationId xmlns:a16="http://schemas.microsoft.com/office/drawing/2014/main" id="{8E3C16F8-B587-1B48-8356-8F9806CF37C5}"/>
              </a:ext>
            </a:extLst>
          </p:cNvPr>
          <p:cNvSpPr/>
          <p:nvPr/>
        </p:nvSpPr>
        <p:spPr>
          <a:xfrm>
            <a:off x="7856657" y="5799901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7848799" y="5865624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๗</a:t>
            </a:r>
          </a:p>
        </p:txBody>
      </p:sp>
      <p:sp>
        <p:nvSpPr>
          <p:cNvPr id="229" name="วงรี 228">
            <a:extLst>
              <a:ext uri="{FF2B5EF4-FFF2-40B4-BE49-F238E27FC236}">
                <a16:creationId xmlns:a16="http://schemas.microsoft.com/office/drawing/2014/main" id="{94705AAC-73DC-1045-90D0-3D6B588E4A9E}"/>
              </a:ext>
            </a:extLst>
          </p:cNvPr>
          <p:cNvSpPr/>
          <p:nvPr/>
        </p:nvSpPr>
        <p:spPr>
          <a:xfrm>
            <a:off x="8036384" y="6958412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8020249" y="7030785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๘</a:t>
            </a:r>
          </a:p>
        </p:txBody>
      </p:sp>
      <p:sp>
        <p:nvSpPr>
          <p:cNvPr id="230" name="วงรี 229">
            <a:extLst>
              <a:ext uri="{FF2B5EF4-FFF2-40B4-BE49-F238E27FC236}">
                <a16:creationId xmlns:a16="http://schemas.microsoft.com/office/drawing/2014/main" id="{E74CFDDC-DBA5-9D45-A48F-AE893ADEA3BB}"/>
              </a:ext>
            </a:extLst>
          </p:cNvPr>
          <p:cNvSpPr/>
          <p:nvPr/>
        </p:nvSpPr>
        <p:spPr>
          <a:xfrm>
            <a:off x="7257055" y="132271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7252937" y="183576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๑๕</a:t>
            </a:r>
          </a:p>
        </p:txBody>
      </p:sp>
      <p:sp>
        <p:nvSpPr>
          <p:cNvPr id="231" name="วงรี 230">
            <a:extLst>
              <a:ext uri="{FF2B5EF4-FFF2-40B4-BE49-F238E27FC236}">
                <a16:creationId xmlns:a16="http://schemas.microsoft.com/office/drawing/2014/main" id="{DBF6926F-3B04-424F-B8AD-EC43AA0C3F03}"/>
              </a:ext>
            </a:extLst>
          </p:cNvPr>
          <p:cNvSpPr/>
          <p:nvPr/>
        </p:nvSpPr>
        <p:spPr>
          <a:xfrm>
            <a:off x="9828386" y="1243255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9804424" y="1277077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๑๔</a:t>
            </a:r>
          </a:p>
        </p:txBody>
      </p:sp>
      <p:sp>
        <p:nvSpPr>
          <p:cNvPr id="232" name="วงรี 231">
            <a:extLst>
              <a:ext uri="{FF2B5EF4-FFF2-40B4-BE49-F238E27FC236}">
                <a16:creationId xmlns:a16="http://schemas.microsoft.com/office/drawing/2014/main" id="{1802EC00-FB95-6C47-882F-12AE83AAC835}"/>
              </a:ext>
            </a:extLst>
          </p:cNvPr>
          <p:cNvSpPr/>
          <p:nvPr/>
        </p:nvSpPr>
        <p:spPr>
          <a:xfrm>
            <a:off x="10059924" y="2398685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10048324" y="2451168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๑๓</a:t>
            </a:r>
          </a:p>
        </p:txBody>
      </p:sp>
      <p:sp>
        <p:nvSpPr>
          <p:cNvPr id="233" name="วงรี 232">
            <a:extLst>
              <a:ext uri="{FF2B5EF4-FFF2-40B4-BE49-F238E27FC236}">
                <a16:creationId xmlns:a16="http://schemas.microsoft.com/office/drawing/2014/main" id="{0A8E9F78-810A-1D4C-BAD3-6F9C3598CAD6}"/>
              </a:ext>
            </a:extLst>
          </p:cNvPr>
          <p:cNvSpPr/>
          <p:nvPr/>
        </p:nvSpPr>
        <p:spPr>
          <a:xfrm>
            <a:off x="8861126" y="2935789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8876905" y="2989584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๑๒</a:t>
            </a:r>
          </a:p>
        </p:txBody>
      </p:sp>
      <p:sp>
        <p:nvSpPr>
          <p:cNvPr id="234" name="วงรี 233">
            <a:extLst>
              <a:ext uri="{FF2B5EF4-FFF2-40B4-BE49-F238E27FC236}">
                <a16:creationId xmlns:a16="http://schemas.microsoft.com/office/drawing/2014/main" id="{C3B24004-9A10-BE40-BFDD-2F12CC6F9338}"/>
              </a:ext>
            </a:extLst>
          </p:cNvPr>
          <p:cNvSpPr/>
          <p:nvPr/>
        </p:nvSpPr>
        <p:spPr>
          <a:xfrm>
            <a:off x="8931041" y="3968520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8929148" y="4014779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๑๑</a:t>
            </a:r>
          </a:p>
        </p:txBody>
      </p:sp>
      <p:sp>
        <p:nvSpPr>
          <p:cNvPr id="235" name="วงรี 234">
            <a:extLst>
              <a:ext uri="{FF2B5EF4-FFF2-40B4-BE49-F238E27FC236}">
                <a16:creationId xmlns:a16="http://schemas.microsoft.com/office/drawing/2014/main" id="{3A90BEAE-510A-AE4D-A128-E9CADCC4CE32}"/>
              </a:ext>
            </a:extLst>
          </p:cNvPr>
          <p:cNvSpPr/>
          <p:nvPr/>
        </p:nvSpPr>
        <p:spPr>
          <a:xfrm>
            <a:off x="8719920" y="5160772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8721304" y="5226510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๑๐</a:t>
            </a:r>
          </a:p>
        </p:txBody>
      </p:sp>
      <p:sp>
        <p:nvSpPr>
          <p:cNvPr id="236" name="วงรี 235">
            <a:extLst>
              <a:ext uri="{FF2B5EF4-FFF2-40B4-BE49-F238E27FC236}">
                <a16:creationId xmlns:a16="http://schemas.microsoft.com/office/drawing/2014/main" id="{311CD167-38F5-9D46-AF4A-EF21CED92559}"/>
              </a:ext>
            </a:extLst>
          </p:cNvPr>
          <p:cNvSpPr/>
          <p:nvPr/>
        </p:nvSpPr>
        <p:spPr>
          <a:xfrm>
            <a:off x="9464638" y="7114277"/>
            <a:ext cx="343750" cy="31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9464638" y="7185664"/>
            <a:ext cx="373531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๙</a:t>
            </a:r>
          </a:p>
        </p:txBody>
      </p:sp>
      <p:sp>
        <p:nvSpPr>
          <p:cNvPr id="238" name="สี่เหลี่ยมผืนผ้ามุมมน 237">
            <a:extLst>
              <a:ext uri="{FF2B5EF4-FFF2-40B4-BE49-F238E27FC236}">
                <a16:creationId xmlns:a16="http://schemas.microsoft.com/office/drawing/2014/main" id="{EF7AD9FB-CAB3-BA48-88AB-C15919AFD712}"/>
              </a:ext>
            </a:extLst>
          </p:cNvPr>
          <p:cNvSpPr/>
          <p:nvPr/>
        </p:nvSpPr>
        <p:spPr>
          <a:xfrm>
            <a:off x="760252" y="983635"/>
            <a:ext cx="1021096" cy="359626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743272" y="1057697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บิดา</a:t>
            </a:r>
            <a:r>
              <a:rPr lang="en-US" sz="2000" dirty="0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มารดา</a:t>
            </a:r>
            <a:endParaRPr lang="en-US" sz="2000" dirty="0">
              <a:solidFill>
                <a:srgbClr val="00000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65" name="Freeform 65"/>
          <p:cNvSpPr/>
          <p:nvPr/>
        </p:nvSpPr>
        <p:spPr>
          <a:xfrm>
            <a:off x="1641177" y="1025591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39" name="สี่เหลี่ยมผืนผ้ามุมมน 238">
            <a:extLst>
              <a:ext uri="{FF2B5EF4-FFF2-40B4-BE49-F238E27FC236}">
                <a16:creationId xmlns:a16="http://schemas.microsoft.com/office/drawing/2014/main" id="{55ACF3B2-C394-894B-ADD5-40609575D3F0}"/>
              </a:ext>
            </a:extLst>
          </p:cNvPr>
          <p:cNvSpPr/>
          <p:nvPr/>
        </p:nvSpPr>
        <p:spPr>
          <a:xfrm>
            <a:off x="292887" y="2021665"/>
            <a:ext cx="1097051" cy="447049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04" name="TextBox 204"/>
          <p:cNvSpPr txBox="1"/>
          <p:nvPr/>
        </p:nvSpPr>
        <p:spPr>
          <a:xfrm>
            <a:off x="345902" y="2026946"/>
            <a:ext cx="956648" cy="46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เข้าใจคลาดเคลื่อน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07" name="Freeform 207"/>
          <p:cNvSpPr/>
          <p:nvPr/>
        </p:nvSpPr>
        <p:spPr>
          <a:xfrm>
            <a:off x="1272463" y="2148156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0" name="สี่เหลี่ยมผืนผ้ามุมมน 239">
            <a:extLst>
              <a:ext uri="{FF2B5EF4-FFF2-40B4-BE49-F238E27FC236}">
                <a16:creationId xmlns:a16="http://schemas.microsoft.com/office/drawing/2014/main" id="{8AF73F6C-F667-AD4C-A2A8-15D6AD0FEC3D}"/>
              </a:ext>
            </a:extLst>
          </p:cNvPr>
          <p:cNvSpPr/>
          <p:nvPr/>
        </p:nvSpPr>
        <p:spPr>
          <a:xfrm>
            <a:off x="330469" y="3225070"/>
            <a:ext cx="1021096" cy="359626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00" name="TextBox 200"/>
          <p:cNvSpPr txBox="1"/>
          <p:nvPr/>
        </p:nvSpPr>
        <p:spPr>
          <a:xfrm>
            <a:off x="345902" y="3281871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สามี</a:t>
            </a:r>
            <a:r>
              <a:rPr lang="en-US" sz="2000" dirty="0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/</a:t>
            </a: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ภรรยา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03" name="Freeform 203"/>
          <p:cNvSpPr/>
          <p:nvPr/>
        </p:nvSpPr>
        <p:spPr>
          <a:xfrm>
            <a:off x="1221204" y="3227815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1" name="สี่เหลี่ยมผืนผ้ามุมมน 240">
            <a:extLst>
              <a:ext uri="{FF2B5EF4-FFF2-40B4-BE49-F238E27FC236}">
                <a16:creationId xmlns:a16="http://schemas.microsoft.com/office/drawing/2014/main" id="{CD6B180B-28AB-224B-AAF9-8A8DFBBB5545}"/>
              </a:ext>
            </a:extLst>
          </p:cNvPr>
          <p:cNvSpPr/>
          <p:nvPr/>
        </p:nvSpPr>
        <p:spPr>
          <a:xfrm>
            <a:off x="372533" y="4362472"/>
            <a:ext cx="1021096" cy="359626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6" name="TextBox 196"/>
          <p:cNvSpPr txBox="1"/>
          <p:nvPr/>
        </p:nvSpPr>
        <p:spPr>
          <a:xfrm>
            <a:off x="336922" y="4430275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แล้วเสร็จ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9" name="Freeform 199"/>
          <p:cNvSpPr/>
          <p:nvPr/>
        </p:nvSpPr>
        <p:spPr>
          <a:xfrm>
            <a:off x="1154425" y="4393312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2" y="0"/>
                </a:lnTo>
                <a:lnTo>
                  <a:pt x="239752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2" name="สี่เหลี่ยมผืนผ้ามุมมน 241">
            <a:extLst>
              <a:ext uri="{FF2B5EF4-FFF2-40B4-BE49-F238E27FC236}">
                <a16:creationId xmlns:a16="http://schemas.microsoft.com/office/drawing/2014/main" id="{14DA9FEE-1E34-7F4E-90F5-4D5719EEAF56}"/>
              </a:ext>
            </a:extLst>
          </p:cNvPr>
          <p:cNvSpPr/>
          <p:nvPr/>
        </p:nvSpPr>
        <p:spPr>
          <a:xfrm>
            <a:off x="367249" y="5536053"/>
            <a:ext cx="855294" cy="359626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2" name="TextBox 192"/>
          <p:cNvSpPr txBox="1"/>
          <p:nvPr/>
        </p:nvSpPr>
        <p:spPr>
          <a:xfrm>
            <a:off x="391994" y="5584856"/>
            <a:ext cx="732526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4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สุนัข</a:t>
            </a:r>
            <a:endParaRPr lang="en-US" sz="28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5" name="Freeform 195"/>
          <p:cNvSpPr/>
          <p:nvPr/>
        </p:nvSpPr>
        <p:spPr>
          <a:xfrm>
            <a:off x="1030436" y="5545110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2" y="0"/>
                </a:lnTo>
                <a:lnTo>
                  <a:pt x="239752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3" name="สี่เหลี่ยมผืนผ้ามุมมน 242">
            <a:extLst>
              <a:ext uri="{FF2B5EF4-FFF2-40B4-BE49-F238E27FC236}">
                <a16:creationId xmlns:a16="http://schemas.microsoft.com/office/drawing/2014/main" id="{4E484B3F-6E62-B647-AD3D-1BF4132C4109}"/>
              </a:ext>
            </a:extLst>
          </p:cNvPr>
          <p:cNvSpPr/>
          <p:nvPr/>
        </p:nvSpPr>
        <p:spPr>
          <a:xfrm>
            <a:off x="441506" y="6683953"/>
            <a:ext cx="1021096" cy="359626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88" name="TextBox 188"/>
          <p:cNvSpPr txBox="1"/>
          <p:nvPr/>
        </p:nvSpPr>
        <p:spPr>
          <a:xfrm>
            <a:off x="481950" y="6724014"/>
            <a:ext cx="736610" cy="298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63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เชิญ</a:t>
            </a:r>
            <a:endParaRPr lang="en-US" sz="28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1" name="Freeform 191"/>
          <p:cNvSpPr/>
          <p:nvPr/>
        </p:nvSpPr>
        <p:spPr>
          <a:xfrm>
            <a:off x="1099188" y="6698724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4" name="สี่เหลี่ยมผืนผ้ามุมมน 243">
            <a:extLst>
              <a:ext uri="{FF2B5EF4-FFF2-40B4-BE49-F238E27FC236}">
                <a16:creationId xmlns:a16="http://schemas.microsoft.com/office/drawing/2014/main" id="{753C3279-60DF-874F-B9BB-7892BF5DCBA3}"/>
              </a:ext>
            </a:extLst>
          </p:cNvPr>
          <p:cNvSpPr/>
          <p:nvPr/>
        </p:nvSpPr>
        <p:spPr>
          <a:xfrm>
            <a:off x="2787721" y="905715"/>
            <a:ext cx="895009" cy="317120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64" name="TextBox 164"/>
          <p:cNvSpPr txBox="1"/>
          <p:nvPr/>
        </p:nvSpPr>
        <p:spPr>
          <a:xfrm>
            <a:off x="2706056" y="937822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พูดเท็จ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67" name="Freeform 167"/>
          <p:cNvSpPr/>
          <p:nvPr/>
        </p:nvSpPr>
        <p:spPr>
          <a:xfrm>
            <a:off x="3488122" y="873113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5" name="สี่เหลี่ยมผืนผ้ามุมมน 244">
            <a:extLst>
              <a:ext uri="{FF2B5EF4-FFF2-40B4-BE49-F238E27FC236}">
                <a16:creationId xmlns:a16="http://schemas.microsoft.com/office/drawing/2014/main" id="{E109165E-B8EF-E646-9472-F5F32360BAAC}"/>
              </a:ext>
            </a:extLst>
          </p:cNvPr>
          <p:cNvSpPr/>
          <p:nvPr/>
        </p:nvSpPr>
        <p:spPr>
          <a:xfrm>
            <a:off x="2267138" y="1998079"/>
            <a:ext cx="1021096" cy="2866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68" name="TextBox 168"/>
          <p:cNvSpPr txBox="1"/>
          <p:nvPr/>
        </p:nvSpPr>
        <p:spPr>
          <a:xfrm>
            <a:off x="2170871" y="2036898"/>
            <a:ext cx="1024377" cy="2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แพทย์</a:t>
            </a:r>
            <a:endParaRPr lang="en-US" sz="24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1" name="Freeform 171"/>
          <p:cNvSpPr/>
          <p:nvPr/>
        </p:nvSpPr>
        <p:spPr>
          <a:xfrm>
            <a:off x="2984425" y="1998080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6" name="สี่เหลี่ยมผืนผ้ามุมมน 245">
            <a:extLst>
              <a:ext uri="{FF2B5EF4-FFF2-40B4-BE49-F238E27FC236}">
                <a16:creationId xmlns:a16="http://schemas.microsoft.com/office/drawing/2014/main" id="{99152988-FAA3-814D-AF97-924EB789816C}"/>
              </a:ext>
            </a:extLst>
          </p:cNvPr>
          <p:cNvSpPr/>
          <p:nvPr/>
        </p:nvSpPr>
        <p:spPr>
          <a:xfrm>
            <a:off x="2089429" y="3194895"/>
            <a:ext cx="1021096" cy="278542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2" name="TextBox 172"/>
          <p:cNvSpPr txBox="1"/>
          <p:nvPr/>
        </p:nvSpPr>
        <p:spPr>
          <a:xfrm>
            <a:off x="2049765" y="3228668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ทำอย่างไร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5" name="Freeform 175"/>
          <p:cNvSpPr/>
          <p:nvPr/>
        </p:nvSpPr>
        <p:spPr>
          <a:xfrm>
            <a:off x="2941632" y="3196562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7" name="สี่เหลี่ยมผืนผ้ามุมมน 246">
            <a:extLst>
              <a:ext uri="{FF2B5EF4-FFF2-40B4-BE49-F238E27FC236}">
                <a16:creationId xmlns:a16="http://schemas.microsoft.com/office/drawing/2014/main" id="{18314946-C29D-AC42-9DFE-AA1498AEF069}"/>
              </a:ext>
            </a:extLst>
          </p:cNvPr>
          <p:cNvSpPr/>
          <p:nvPr/>
        </p:nvSpPr>
        <p:spPr>
          <a:xfrm>
            <a:off x="2094512" y="4450087"/>
            <a:ext cx="937491" cy="290335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6" name="TextBox 176"/>
          <p:cNvSpPr txBox="1"/>
          <p:nvPr/>
        </p:nvSpPr>
        <p:spPr>
          <a:xfrm>
            <a:off x="2015567" y="4446049"/>
            <a:ext cx="964264" cy="36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5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ศีรษะ</a:t>
            </a:r>
            <a:endParaRPr lang="en-US" sz="32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9" name="Freeform 179"/>
          <p:cNvSpPr/>
          <p:nvPr/>
        </p:nvSpPr>
        <p:spPr>
          <a:xfrm>
            <a:off x="2841154" y="4430492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2" y="0"/>
                </a:lnTo>
                <a:lnTo>
                  <a:pt x="239752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8" name="สี่เหลี่ยมผืนผ้ามุมมน 247">
            <a:extLst>
              <a:ext uri="{FF2B5EF4-FFF2-40B4-BE49-F238E27FC236}">
                <a16:creationId xmlns:a16="http://schemas.microsoft.com/office/drawing/2014/main" id="{30FE0D9F-3B95-F34F-B13B-B258925D7055}"/>
              </a:ext>
            </a:extLst>
          </p:cNvPr>
          <p:cNvSpPr/>
          <p:nvPr/>
        </p:nvSpPr>
        <p:spPr>
          <a:xfrm>
            <a:off x="1983313" y="5542809"/>
            <a:ext cx="1021096" cy="258100"/>
          </a:xfrm>
          <a:prstGeom prst="roundRect">
            <a:avLst>
              <a:gd name="adj" fmla="val 47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80" name="TextBox 180"/>
          <p:cNvSpPr txBox="1"/>
          <p:nvPr/>
        </p:nvSpPr>
        <p:spPr>
          <a:xfrm>
            <a:off x="1989200" y="5577217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ถึงแก่กรรม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83" name="Freeform 183"/>
          <p:cNvSpPr/>
          <p:nvPr/>
        </p:nvSpPr>
        <p:spPr>
          <a:xfrm>
            <a:off x="2864502" y="5523161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49" name="สี่เหลี่ยมผืนผ้ามุมมน 248">
            <a:extLst>
              <a:ext uri="{FF2B5EF4-FFF2-40B4-BE49-F238E27FC236}">
                <a16:creationId xmlns:a16="http://schemas.microsoft.com/office/drawing/2014/main" id="{612C78FC-7861-8047-9EA3-701DBF2C1252}"/>
              </a:ext>
            </a:extLst>
          </p:cNvPr>
          <p:cNvSpPr/>
          <p:nvPr/>
        </p:nvSpPr>
        <p:spPr>
          <a:xfrm>
            <a:off x="1976767" y="6873044"/>
            <a:ext cx="946793" cy="2949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84" name="TextBox 184"/>
          <p:cNvSpPr txBox="1"/>
          <p:nvPr/>
        </p:nvSpPr>
        <p:spPr>
          <a:xfrm>
            <a:off x="1983132" y="6897383"/>
            <a:ext cx="779062" cy="232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เรีือนจำ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87" name="Freeform 187"/>
          <p:cNvSpPr/>
          <p:nvPr/>
        </p:nvSpPr>
        <p:spPr>
          <a:xfrm>
            <a:off x="2722451" y="6842012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0" name="สี่เหลี่ยมผืนผ้ามุมมน 249">
            <a:extLst>
              <a:ext uri="{FF2B5EF4-FFF2-40B4-BE49-F238E27FC236}">
                <a16:creationId xmlns:a16="http://schemas.microsoft.com/office/drawing/2014/main" id="{82BDCA53-DC2C-8843-A4BC-19A20520DD2A}"/>
              </a:ext>
            </a:extLst>
          </p:cNvPr>
          <p:cNvSpPr/>
          <p:nvPr/>
        </p:nvSpPr>
        <p:spPr>
          <a:xfrm>
            <a:off x="4413228" y="758650"/>
            <a:ext cx="1021096" cy="271684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60" name="TextBox 160"/>
          <p:cNvSpPr txBox="1"/>
          <p:nvPr/>
        </p:nvSpPr>
        <p:spPr>
          <a:xfrm>
            <a:off x="4327169" y="810047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เล็กน้อย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63" name="Freeform 163"/>
          <p:cNvSpPr/>
          <p:nvPr/>
        </p:nvSpPr>
        <p:spPr>
          <a:xfrm>
            <a:off x="5172402" y="756000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2" y="0"/>
                </a:lnTo>
                <a:lnTo>
                  <a:pt x="239752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1" name="สี่เหลี่ยมผืนผ้ามุมมน 250">
            <a:extLst>
              <a:ext uri="{FF2B5EF4-FFF2-40B4-BE49-F238E27FC236}">
                <a16:creationId xmlns:a16="http://schemas.microsoft.com/office/drawing/2014/main" id="{FCA0B83E-3FF9-994A-8771-1C3E06240DAD}"/>
              </a:ext>
            </a:extLst>
          </p:cNvPr>
          <p:cNvSpPr/>
          <p:nvPr/>
        </p:nvSpPr>
        <p:spPr>
          <a:xfrm>
            <a:off x="5046049" y="2805915"/>
            <a:ext cx="1021096" cy="266661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4948336" y="2837821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จริงหรือ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7" name="Freeform 107"/>
          <p:cNvSpPr/>
          <p:nvPr/>
        </p:nvSpPr>
        <p:spPr>
          <a:xfrm>
            <a:off x="5741761" y="2794355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2" y="0"/>
                </a:lnTo>
                <a:lnTo>
                  <a:pt x="239752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2" name="สี่เหลี่ยมผืนผ้ามุมมน 251">
            <a:extLst>
              <a:ext uri="{FF2B5EF4-FFF2-40B4-BE49-F238E27FC236}">
                <a16:creationId xmlns:a16="http://schemas.microsoft.com/office/drawing/2014/main" id="{2DE333E9-181C-4244-AAB4-FF743DF6B59F}"/>
              </a:ext>
            </a:extLst>
          </p:cNvPr>
          <p:cNvSpPr/>
          <p:nvPr/>
        </p:nvSpPr>
        <p:spPr>
          <a:xfrm>
            <a:off x="4312818" y="3851365"/>
            <a:ext cx="827512" cy="298337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0" name="TextBox 100"/>
          <p:cNvSpPr txBox="1"/>
          <p:nvPr/>
        </p:nvSpPr>
        <p:spPr>
          <a:xfrm>
            <a:off x="4320237" y="3903813"/>
            <a:ext cx="715627" cy="232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เท่าไร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3" name="Freeform 103"/>
          <p:cNvSpPr/>
          <p:nvPr/>
        </p:nvSpPr>
        <p:spPr>
          <a:xfrm>
            <a:off x="4953361" y="3843337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3" name="สี่เหลี่ยมผืนผ้ามุมมน 252">
            <a:extLst>
              <a:ext uri="{FF2B5EF4-FFF2-40B4-BE49-F238E27FC236}">
                <a16:creationId xmlns:a16="http://schemas.microsoft.com/office/drawing/2014/main" id="{7CFFE17C-BF69-1748-9B04-1BCC8C11B557}"/>
              </a:ext>
            </a:extLst>
          </p:cNvPr>
          <p:cNvSpPr/>
          <p:nvPr/>
        </p:nvSpPr>
        <p:spPr>
          <a:xfrm>
            <a:off x="4097711" y="5072840"/>
            <a:ext cx="847395" cy="265312"/>
          </a:xfrm>
          <a:prstGeom prst="roundRect">
            <a:avLst>
              <a:gd name="adj" fmla="val 41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4076677" y="5094769"/>
            <a:ext cx="693713" cy="232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เมื่อไร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9" name="Freeform 99"/>
          <p:cNvSpPr/>
          <p:nvPr/>
        </p:nvSpPr>
        <p:spPr>
          <a:xfrm>
            <a:off x="4701058" y="5057567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2" y="0"/>
                </a:lnTo>
                <a:lnTo>
                  <a:pt x="239752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4" name="สี่เหลี่ยมผืนผ้ามุมมน 253">
            <a:extLst>
              <a:ext uri="{FF2B5EF4-FFF2-40B4-BE49-F238E27FC236}">
                <a16:creationId xmlns:a16="http://schemas.microsoft.com/office/drawing/2014/main" id="{FAC0360A-8781-CD40-9BF5-35461123F405}"/>
              </a:ext>
            </a:extLst>
          </p:cNvPr>
          <p:cNvSpPr/>
          <p:nvPr/>
        </p:nvSpPr>
        <p:spPr>
          <a:xfrm>
            <a:off x="7143565" y="6853815"/>
            <a:ext cx="932918" cy="254198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7090784" y="6879724"/>
            <a:ext cx="827511" cy="232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ประสงค์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27" name="Freeform 127"/>
          <p:cNvSpPr/>
          <p:nvPr/>
        </p:nvSpPr>
        <p:spPr>
          <a:xfrm>
            <a:off x="7823900" y="6828925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5" name="สี่เหลี่ยมผืนผ้ามุมมน 254">
            <a:extLst>
              <a:ext uri="{FF2B5EF4-FFF2-40B4-BE49-F238E27FC236}">
                <a16:creationId xmlns:a16="http://schemas.microsoft.com/office/drawing/2014/main" id="{D418D084-7DB1-A646-9839-68C0B3C0E497}"/>
              </a:ext>
            </a:extLst>
          </p:cNvPr>
          <p:cNvSpPr/>
          <p:nvPr/>
        </p:nvSpPr>
        <p:spPr>
          <a:xfrm>
            <a:off x="6953442" y="5657954"/>
            <a:ext cx="827511" cy="285967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20" name="TextBox 120"/>
          <p:cNvSpPr txBox="1"/>
          <p:nvPr/>
        </p:nvSpPr>
        <p:spPr>
          <a:xfrm>
            <a:off x="6919610" y="5701981"/>
            <a:ext cx="743898" cy="232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เท่านี้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23" name="Freeform 123"/>
          <p:cNvSpPr/>
          <p:nvPr/>
        </p:nvSpPr>
        <p:spPr>
          <a:xfrm>
            <a:off x="7523469" y="5645337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6" name="สี่เหลี่ยมผืนผ้ามุมมน 255">
            <a:extLst>
              <a:ext uri="{FF2B5EF4-FFF2-40B4-BE49-F238E27FC236}">
                <a16:creationId xmlns:a16="http://schemas.microsoft.com/office/drawing/2014/main" id="{A44B87CE-AE15-9E4D-BBC8-78F19E81513C}"/>
              </a:ext>
            </a:extLst>
          </p:cNvPr>
          <p:cNvSpPr/>
          <p:nvPr/>
        </p:nvSpPr>
        <p:spPr>
          <a:xfrm>
            <a:off x="6710318" y="4542158"/>
            <a:ext cx="846194" cy="301076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6693890" y="4602897"/>
            <a:ext cx="755615" cy="232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อย่างนี้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19" name="Freeform 119"/>
          <p:cNvSpPr/>
          <p:nvPr/>
        </p:nvSpPr>
        <p:spPr>
          <a:xfrm>
            <a:off x="7405956" y="4529912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7" name="สี่เหลี่ยมผืนผ้ามุมมน 256">
            <a:extLst>
              <a:ext uri="{FF2B5EF4-FFF2-40B4-BE49-F238E27FC236}">
                <a16:creationId xmlns:a16="http://schemas.microsoft.com/office/drawing/2014/main" id="{BFC553F5-018C-CE44-A6A3-9876E65CF671}"/>
              </a:ext>
            </a:extLst>
          </p:cNvPr>
          <p:cNvSpPr/>
          <p:nvPr/>
        </p:nvSpPr>
        <p:spPr>
          <a:xfrm>
            <a:off x="6593990" y="3318145"/>
            <a:ext cx="870000" cy="250312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12" name="TextBox 112"/>
          <p:cNvSpPr txBox="1"/>
          <p:nvPr/>
        </p:nvSpPr>
        <p:spPr>
          <a:xfrm>
            <a:off x="6564887" y="3347372"/>
            <a:ext cx="762920" cy="232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อย่างไร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15" name="Freeform 115"/>
          <p:cNvSpPr/>
          <p:nvPr/>
        </p:nvSpPr>
        <p:spPr>
          <a:xfrm>
            <a:off x="7247679" y="3299974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2" y="0"/>
                </a:lnTo>
                <a:lnTo>
                  <a:pt x="239752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8" name="สี่เหลี่ยมผืนผ้ามุมมน 257">
            <a:extLst>
              <a:ext uri="{FF2B5EF4-FFF2-40B4-BE49-F238E27FC236}">
                <a16:creationId xmlns:a16="http://schemas.microsoft.com/office/drawing/2014/main" id="{0B21B45E-366A-5846-A6F1-166BCF8BAA83}"/>
              </a:ext>
            </a:extLst>
          </p:cNvPr>
          <p:cNvSpPr/>
          <p:nvPr/>
        </p:nvSpPr>
        <p:spPr>
          <a:xfrm>
            <a:off x="6312066" y="2039170"/>
            <a:ext cx="836504" cy="292549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8" name="TextBox 108"/>
          <p:cNvSpPr txBox="1"/>
          <p:nvPr/>
        </p:nvSpPr>
        <p:spPr>
          <a:xfrm>
            <a:off x="6293768" y="2076429"/>
            <a:ext cx="692977" cy="232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ใช่ไหม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11" name="Freeform 111"/>
          <p:cNvSpPr/>
          <p:nvPr/>
        </p:nvSpPr>
        <p:spPr>
          <a:xfrm>
            <a:off x="6932439" y="2050957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59" name="สี่เหลี่ยมผืนผ้ามุมมน 258">
            <a:extLst>
              <a:ext uri="{FF2B5EF4-FFF2-40B4-BE49-F238E27FC236}">
                <a16:creationId xmlns:a16="http://schemas.microsoft.com/office/drawing/2014/main" id="{BB341A8B-140F-F943-874A-66AE2621AAEE}"/>
              </a:ext>
            </a:extLst>
          </p:cNvPr>
          <p:cNvSpPr/>
          <p:nvPr/>
        </p:nvSpPr>
        <p:spPr>
          <a:xfrm>
            <a:off x="5846922" y="783593"/>
            <a:ext cx="1021096" cy="257002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56" name="TextBox 156"/>
          <p:cNvSpPr txBox="1"/>
          <p:nvPr/>
        </p:nvSpPr>
        <p:spPr>
          <a:xfrm>
            <a:off x="5848029" y="786247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จำนวนมาก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59" name="Freeform 159"/>
          <p:cNvSpPr/>
          <p:nvPr/>
        </p:nvSpPr>
        <p:spPr>
          <a:xfrm>
            <a:off x="6750297" y="751130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60" name="สี่เหลี่ยมผืนผ้ามุมมน 259">
            <a:extLst>
              <a:ext uri="{FF2B5EF4-FFF2-40B4-BE49-F238E27FC236}">
                <a16:creationId xmlns:a16="http://schemas.microsoft.com/office/drawing/2014/main" id="{307FD459-64F7-D842-8B14-FF31A3E65A35}"/>
              </a:ext>
            </a:extLst>
          </p:cNvPr>
          <p:cNvSpPr/>
          <p:nvPr/>
        </p:nvSpPr>
        <p:spPr>
          <a:xfrm>
            <a:off x="7453046" y="861131"/>
            <a:ext cx="1021096" cy="242715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52" name="TextBox 152"/>
          <p:cNvSpPr txBox="1"/>
          <p:nvPr/>
        </p:nvSpPr>
        <p:spPr>
          <a:xfrm>
            <a:off x="7463990" y="856030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ต่างประเทศ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55" name="Freeform 155"/>
          <p:cNvSpPr/>
          <p:nvPr/>
        </p:nvSpPr>
        <p:spPr>
          <a:xfrm>
            <a:off x="8376562" y="816180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61" name="สี่เหลี่ยมผืนผ้ามุมมน 260">
            <a:extLst>
              <a:ext uri="{FF2B5EF4-FFF2-40B4-BE49-F238E27FC236}">
                <a16:creationId xmlns:a16="http://schemas.microsoft.com/office/drawing/2014/main" id="{F6A82268-CC2B-C945-BD1C-94571594FB4D}"/>
              </a:ext>
            </a:extLst>
          </p:cNvPr>
          <p:cNvSpPr/>
          <p:nvPr/>
        </p:nvSpPr>
        <p:spPr>
          <a:xfrm>
            <a:off x="8895533" y="920128"/>
            <a:ext cx="1078707" cy="242715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48" name="TextBox 148"/>
          <p:cNvSpPr txBox="1"/>
          <p:nvPr/>
        </p:nvSpPr>
        <p:spPr>
          <a:xfrm>
            <a:off x="8913883" y="937822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สถานีตำรวจ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51" name="Freeform 151"/>
          <p:cNvSpPr/>
          <p:nvPr/>
        </p:nvSpPr>
        <p:spPr>
          <a:xfrm>
            <a:off x="9854365" y="905715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62" name="สี่เหลี่ยมผืนผ้ามุมมน 261">
            <a:extLst>
              <a:ext uri="{FF2B5EF4-FFF2-40B4-BE49-F238E27FC236}">
                <a16:creationId xmlns:a16="http://schemas.microsoft.com/office/drawing/2014/main" id="{C1E2453E-978E-CF47-8E78-E6A9CB83A970}"/>
              </a:ext>
            </a:extLst>
          </p:cNvPr>
          <p:cNvSpPr/>
          <p:nvPr/>
        </p:nvSpPr>
        <p:spPr>
          <a:xfrm>
            <a:off x="9087815" y="2184276"/>
            <a:ext cx="971774" cy="242715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44" name="TextBox 144"/>
          <p:cNvSpPr txBox="1"/>
          <p:nvPr/>
        </p:nvSpPr>
        <p:spPr>
          <a:xfrm>
            <a:off x="9049955" y="2210782"/>
            <a:ext cx="924286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เกียจคร้าน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47" name="Freeform 147"/>
          <p:cNvSpPr/>
          <p:nvPr/>
        </p:nvSpPr>
        <p:spPr>
          <a:xfrm>
            <a:off x="9925256" y="2156726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2" y="0"/>
                </a:lnTo>
                <a:lnTo>
                  <a:pt x="239752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63" name="สี่เหลี่ยมผืนผ้ามุมมน 262">
            <a:extLst>
              <a:ext uri="{FF2B5EF4-FFF2-40B4-BE49-F238E27FC236}">
                <a16:creationId xmlns:a16="http://schemas.microsoft.com/office/drawing/2014/main" id="{9DC9DE3B-D4CF-D84E-B28D-9319B5A246F2}"/>
              </a:ext>
            </a:extLst>
          </p:cNvPr>
          <p:cNvSpPr/>
          <p:nvPr/>
        </p:nvSpPr>
        <p:spPr>
          <a:xfrm>
            <a:off x="9140920" y="3426172"/>
            <a:ext cx="1021096" cy="242715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40" name="TextBox 140"/>
          <p:cNvSpPr txBox="1"/>
          <p:nvPr/>
        </p:nvSpPr>
        <p:spPr>
          <a:xfrm>
            <a:off x="9119255" y="3438371"/>
            <a:ext cx="1058700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แจ้งให้ทราบ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43" name="Freeform 143"/>
          <p:cNvSpPr/>
          <p:nvPr/>
        </p:nvSpPr>
        <p:spPr>
          <a:xfrm>
            <a:off x="10115214" y="3404883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1"/>
                </a:lnTo>
                <a:lnTo>
                  <a:pt x="0" y="23975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64" name="สี่เหลี่ยมผืนผ้ามุมมน 263">
            <a:extLst>
              <a:ext uri="{FF2B5EF4-FFF2-40B4-BE49-F238E27FC236}">
                <a16:creationId xmlns:a16="http://schemas.microsoft.com/office/drawing/2014/main" id="{C91A7681-BDE1-494C-958E-FD4D913100AD}"/>
              </a:ext>
            </a:extLst>
          </p:cNvPr>
          <p:cNvSpPr/>
          <p:nvPr/>
        </p:nvSpPr>
        <p:spPr>
          <a:xfrm>
            <a:off x="9070928" y="4611666"/>
            <a:ext cx="1021096" cy="242715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36" name="TextBox 136"/>
          <p:cNvSpPr txBox="1"/>
          <p:nvPr/>
        </p:nvSpPr>
        <p:spPr>
          <a:xfrm>
            <a:off x="9112539" y="4643286"/>
            <a:ext cx="925167" cy="213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2"/>
              </a:lnSpc>
              <a:spcBef>
                <a:spcPct val="0"/>
              </a:spcBef>
            </a:pPr>
            <a:r>
              <a:rPr lang="en-US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งานอุปสมบท</a:t>
            </a:r>
            <a:endParaRPr lang="en-US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39" name="Freeform 139"/>
          <p:cNvSpPr/>
          <p:nvPr/>
        </p:nvSpPr>
        <p:spPr>
          <a:xfrm>
            <a:off x="10072562" y="4559177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69" name="สี่เหลี่ยมผืนผ้ามุมมน 268">
            <a:extLst>
              <a:ext uri="{FF2B5EF4-FFF2-40B4-BE49-F238E27FC236}">
                <a16:creationId xmlns:a16="http://schemas.microsoft.com/office/drawing/2014/main" id="{D70CCA3D-187B-CE42-AD76-0F53C83FE14E}"/>
              </a:ext>
            </a:extLst>
          </p:cNvPr>
          <p:cNvSpPr/>
          <p:nvPr/>
        </p:nvSpPr>
        <p:spPr>
          <a:xfrm>
            <a:off x="8883625" y="5786421"/>
            <a:ext cx="1021096" cy="242715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32" name="TextBox 132"/>
          <p:cNvSpPr txBox="1"/>
          <p:nvPr/>
        </p:nvSpPr>
        <p:spPr>
          <a:xfrm>
            <a:off x="8883201" y="5781160"/>
            <a:ext cx="990838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รับประทาน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35" name="Freeform 135"/>
          <p:cNvSpPr/>
          <p:nvPr/>
        </p:nvSpPr>
        <p:spPr>
          <a:xfrm>
            <a:off x="9819838" y="5745441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1" y="0"/>
                </a:lnTo>
                <a:lnTo>
                  <a:pt x="239751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270" name="สี่เหลี่ยมผืนผ้ามุมมน 269">
            <a:extLst>
              <a:ext uri="{FF2B5EF4-FFF2-40B4-BE49-F238E27FC236}">
                <a16:creationId xmlns:a16="http://schemas.microsoft.com/office/drawing/2014/main" id="{617DDB25-334D-2940-968B-8251C4FAFFA0}"/>
              </a:ext>
            </a:extLst>
          </p:cNvPr>
          <p:cNvSpPr/>
          <p:nvPr/>
        </p:nvSpPr>
        <p:spPr>
          <a:xfrm>
            <a:off x="8782770" y="6891763"/>
            <a:ext cx="715726" cy="242715"/>
          </a:xfrm>
          <a:prstGeom prst="roundRect">
            <a:avLst>
              <a:gd name="adj" fmla="val 37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28" name="TextBox 128"/>
          <p:cNvSpPr txBox="1"/>
          <p:nvPr/>
        </p:nvSpPr>
        <p:spPr>
          <a:xfrm>
            <a:off x="8736837" y="6915411"/>
            <a:ext cx="698707" cy="232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เขา</a:t>
            </a:r>
            <a:endParaRPr lang="en-US" sz="2000" dirty="0">
              <a:solidFill>
                <a:srgbClr val="545454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31" name="Freeform 131"/>
          <p:cNvSpPr/>
          <p:nvPr/>
        </p:nvSpPr>
        <p:spPr>
          <a:xfrm>
            <a:off x="9300234" y="6890410"/>
            <a:ext cx="239751" cy="239751"/>
          </a:xfrm>
          <a:custGeom>
            <a:avLst/>
            <a:gdLst/>
            <a:ahLst/>
            <a:cxnLst/>
            <a:rect l="l" t="t" r="r" b="b"/>
            <a:pathLst>
              <a:path w="239751" h="239751">
                <a:moveTo>
                  <a:pt x="0" y="0"/>
                </a:moveTo>
                <a:lnTo>
                  <a:pt x="239752" y="0"/>
                </a:lnTo>
                <a:lnTo>
                  <a:pt x="239752" y="239752"/>
                </a:lnTo>
                <a:lnTo>
                  <a:pt x="0" y="23975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122</Words>
  <Application>Microsoft Macintosh PowerPoint</Application>
  <PresentationFormat>กำหนดเอง</PresentationFormat>
  <Paragraphs>87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FC Daisy</vt:lpstr>
      <vt:lpstr>Calibri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Simple Battle of Number Flash Card Game</dc:title>
  <cp:lastModifiedBy>Nichapat Saisuchal</cp:lastModifiedBy>
  <cp:revision>2</cp:revision>
  <dcterms:created xsi:type="dcterms:W3CDTF">2006-08-16T00:00:00Z</dcterms:created>
  <dcterms:modified xsi:type="dcterms:W3CDTF">2024-01-24T10:32:51Z</dcterms:modified>
  <dc:identifier>DAF6M7QHbu8</dc:identifier>
</cp:coreProperties>
</file>