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383" r:id="rId2"/>
    <p:sldId id="375" r:id="rId3"/>
    <p:sldId id="388" r:id="rId4"/>
    <p:sldId id="400" r:id="rId5"/>
    <p:sldId id="389" r:id="rId6"/>
    <p:sldId id="399" r:id="rId7"/>
  </p:sldIdLst>
  <p:sldSz cx="12192000" cy="6858000"/>
  <p:notesSz cx="6858000" cy="9144000"/>
  <p:embeddedFontLst>
    <p:embeddedFont>
      <p:font typeface="Cambria Math" panose="02040503050406030204" pitchFamily="18" charset="0"/>
      <p:regular r:id="rId9"/>
    </p:embeddedFont>
    <p:embeddedFont>
      <p:font typeface="TH Sarabun New" panose="020B0500040200020003" pitchFamily="34" charset="-34"/>
      <p:regular r:id="rId10"/>
      <p:bold r:id="rId11"/>
      <p:italic r:id="rId12"/>
      <p:boldItalic r:id="rId13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FF0000"/>
    <a:srgbClr val="009900"/>
    <a:srgbClr val="4C66B0"/>
    <a:srgbClr val="0000CC"/>
    <a:srgbClr val="4DB861"/>
    <a:srgbClr val="E9F0F7"/>
    <a:srgbClr val="DEEBF7"/>
    <a:srgbClr val="27A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31" autoAdjust="0"/>
    <p:restoredTop sz="94660"/>
  </p:normalViewPr>
  <p:slideViewPr>
    <p:cSldViewPr snapToGrid="0">
      <p:cViewPr varScale="1">
        <p:scale>
          <a:sx n="75" d="100"/>
          <a:sy n="75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65C3E-C099-4861-9751-A7253EC10345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820F-49A7-4DED-8A00-2655893B1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35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05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736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38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7719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16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054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72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364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400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769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611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48426-1997-4134-B913-87C3D730CECD}" type="datetimeFigureOut">
              <a:rPr lang="th-TH" smtClean="0"/>
              <a:t>23/01/69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E65E-C48E-4AF2-8A77-38473C4730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08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5.png"/><Relationship Id="rId3" Type="http://schemas.openxmlformats.org/officeDocument/2006/relationships/image" Target="../media/image7.png"/><Relationship Id="rId7" Type="http://schemas.openxmlformats.org/officeDocument/2006/relationships/image" Target="../media/image230.png"/><Relationship Id="rId12" Type="http://schemas.openxmlformats.org/officeDocument/2006/relationships/image" Target="../media/image11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29.png"/><Relationship Id="rId4" Type="http://schemas.openxmlformats.org/officeDocument/2006/relationships/image" Target="../media/image8.jpg"/><Relationship Id="rId9" Type="http://schemas.openxmlformats.org/officeDocument/2006/relationships/image" Target="../media/image31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4.png"/><Relationship Id="rId5" Type="http://schemas.openxmlformats.org/officeDocument/2006/relationships/image" Target="../media/image8.jpg"/><Relationship Id="rId10" Type="http://schemas.openxmlformats.org/officeDocument/2006/relationships/image" Target="../media/image36.png"/><Relationship Id="rId4" Type="http://schemas.openxmlformats.org/officeDocument/2006/relationships/image" Target="../media/image1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185A99BB-9A27-4D9A-B071-2A7459FE10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2" t="48485" r="22287" b="34545"/>
          <a:stretch/>
        </p:blipFill>
        <p:spPr>
          <a:xfrm>
            <a:off x="3191074" y="1545055"/>
            <a:ext cx="6208923" cy="2499633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1DD7D42-6587-4954-82DF-4525AB85F4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6" b="75188"/>
          <a:stretch/>
        </p:blipFill>
        <p:spPr>
          <a:xfrm>
            <a:off x="265999" y="304368"/>
            <a:ext cx="9360000" cy="1307212"/>
          </a:xfrm>
          <a:prstGeom prst="rect">
            <a:avLst/>
          </a:prstGeom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9CD0CA57-A6FC-4862-969F-5641B56DBB62}"/>
              </a:ext>
            </a:extLst>
          </p:cNvPr>
          <p:cNvSpPr txBox="1"/>
          <p:nvPr/>
        </p:nvSpPr>
        <p:spPr>
          <a:xfrm>
            <a:off x="1324393" y="4230653"/>
            <a:ext cx="11440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พื้นที่ของรูปคลี่ของกรวยกระดาษข้างต้น คือ </a:t>
            </a:r>
            <a:r>
              <a:rPr lang="th-TH" sz="32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พื้นที่ผิวข้าง</a:t>
            </a:r>
            <a:r>
              <a:rPr lang="th-TH" sz="3200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ของกรวย</a:t>
            </a:r>
            <a:endParaRPr lang="en-US" sz="3200" dirty="0">
              <a:solidFill>
                <a:srgbClr val="0000CC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E485AEC4-F925-4D78-9B25-FBFAED6B5F8C}"/>
              </a:ext>
            </a:extLst>
          </p:cNvPr>
          <p:cNvSpPr txBox="1"/>
          <p:nvPr/>
        </p:nvSpPr>
        <p:spPr>
          <a:xfrm>
            <a:off x="2031488" y="4911656"/>
            <a:ext cx="812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0099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และพื้นที่ของรูปวงกลมจะเป็น</a:t>
            </a:r>
            <a:r>
              <a:rPr lang="th-TH" sz="3200" b="1" dirty="0">
                <a:solidFill>
                  <a:srgbClr val="0099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พื้นที่ฐาน</a:t>
            </a:r>
            <a:r>
              <a:rPr lang="th-TH" sz="3200" dirty="0">
                <a:solidFill>
                  <a:srgbClr val="0099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ของกรวย</a:t>
            </a:r>
            <a:endParaRPr lang="en-US" sz="3200" dirty="0">
              <a:solidFill>
                <a:srgbClr val="0099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0" name="Group 6">
            <a:extLst>
              <a:ext uri="{FF2B5EF4-FFF2-40B4-BE49-F238E27FC236}">
                <a16:creationId xmlns:a16="http://schemas.microsoft.com/office/drawing/2014/main" id="{8C8BFD7C-D126-F54F-BDF4-B32325F95D21}"/>
              </a:ext>
            </a:extLst>
          </p:cNvPr>
          <p:cNvGrpSpPr/>
          <p:nvPr/>
        </p:nvGrpSpPr>
        <p:grpSpPr>
          <a:xfrm>
            <a:off x="511885" y="5845149"/>
            <a:ext cx="3940994" cy="629194"/>
            <a:chOff x="501714" y="5819900"/>
            <a:chExt cx="3940994" cy="629194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FE081451-4EA9-5C49-A178-BDD1E816C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2" y="5819900"/>
              <a:ext cx="559147" cy="629194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796AE0B0-0A62-E045-9FA2-2C681F714124}"/>
                </a:ext>
              </a:extLst>
            </p:cNvPr>
            <p:cNvSpPr txBox="1">
              <a:spLocks/>
            </p:cNvSpPr>
            <p:nvPr/>
          </p:nvSpPr>
          <p:spPr>
            <a:xfrm>
              <a:off x="501714" y="6005865"/>
              <a:ext cx="3940994" cy="4432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th-TH" sz="1800" b="1" dirty="0">
                  <a:solidFill>
                    <a:srgbClr val="1B64A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สถาบันส่งเสริมการสอนวิทยาศาสตร์และเทคโนโลยี</a:t>
              </a:r>
              <a:endParaRPr lang="en-US" sz="1400" b="1" dirty="0">
                <a:solidFill>
                  <a:srgbClr val="1B64AC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" name="วงรี 1">
            <a:extLst>
              <a:ext uri="{FF2B5EF4-FFF2-40B4-BE49-F238E27FC236}">
                <a16:creationId xmlns:a16="http://schemas.microsoft.com/office/drawing/2014/main" id="{0E6FF513-6C67-A37E-B81B-F6892C7279A0}"/>
              </a:ext>
            </a:extLst>
          </p:cNvPr>
          <p:cNvSpPr/>
          <p:nvPr/>
        </p:nvSpPr>
        <p:spPr>
          <a:xfrm>
            <a:off x="8610599" y="2870200"/>
            <a:ext cx="901701" cy="8666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B347EB4F-3537-433C-93DF-4F127EDC9AA1}"/>
              </a:ext>
            </a:extLst>
          </p:cNvPr>
          <p:cNvGrpSpPr/>
          <p:nvPr/>
        </p:nvGrpSpPr>
        <p:grpSpPr>
          <a:xfrm>
            <a:off x="1075360" y="4202483"/>
            <a:ext cx="10075998" cy="1397189"/>
            <a:chOff x="1471311" y="1784126"/>
            <a:chExt cx="10075998" cy="1397189"/>
          </a:xfrm>
        </p:grpSpPr>
        <p:grpSp>
          <p:nvGrpSpPr>
            <p:cNvPr id="29" name="กลุ่ม 28">
              <a:extLst>
                <a:ext uri="{FF2B5EF4-FFF2-40B4-BE49-F238E27FC236}">
                  <a16:creationId xmlns:a16="http://schemas.microsoft.com/office/drawing/2014/main" id="{ACF716E0-3EA5-4B55-BCE4-5EC84E7331F3}"/>
                </a:ext>
              </a:extLst>
            </p:cNvPr>
            <p:cNvGrpSpPr/>
            <p:nvPr/>
          </p:nvGrpSpPr>
          <p:grpSpPr>
            <a:xfrm>
              <a:off x="1471311" y="1784126"/>
              <a:ext cx="10075998" cy="1397189"/>
              <a:chOff x="362947" y="4018351"/>
              <a:chExt cx="10075998" cy="1397189"/>
            </a:xfrm>
          </p:grpSpPr>
          <p:sp>
            <p:nvSpPr>
              <p:cNvPr id="33" name="Text Box 919">
                <a:extLst>
                  <a:ext uri="{FF2B5EF4-FFF2-40B4-BE49-F238E27FC236}">
                    <a16:creationId xmlns:a16="http://schemas.microsoft.com/office/drawing/2014/main" id="{89FEE455-D4B9-402D-BEF3-D1A41C98A6A6}"/>
                  </a:ext>
                </a:extLst>
              </p:cNvPr>
              <p:cNvSpPr txBox="1"/>
              <p:nvPr/>
            </p:nvSpPr>
            <p:spPr>
              <a:xfrm>
                <a:off x="362947" y="4199296"/>
                <a:ext cx="10075998" cy="1216244"/>
              </a:xfrm>
              <a:custGeom>
                <a:avLst/>
                <a:gdLst>
                  <a:gd name="csX0" fmla="*/ 0 w 10075998"/>
                  <a:gd name="csY0" fmla="*/ 0 h 1216244"/>
                  <a:gd name="csX1" fmla="*/ 705319 w 10075998"/>
                  <a:gd name="csY1" fmla="*/ 0 h 1216244"/>
                  <a:gd name="csX2" fmla="*/ 1813679 w 10075998"/>
                  <a:gd name="csY2" fmla="*/ 0 h 1216244"/>
                  <a:gd name="csX3" fmla="*/ 2619759 w 10075998"/>
                  <a:gd name="csY3" fmla="*/ 0 h 1216244"/>
                  <a:gd name="csX4" fmla="*/ 3627359 w 10075998"/>
                  <a:gd name="csY4" fmla="*/ 0 h 1216244"/>
                  <a:gd name="csX5" fmla="*/ 4433439 w 10075998"/>
                  <a:gd name="csY5" fmla="*/ 0 h 1216244"/>
                  <a:gd name="csX6" fmla="*/ 5642558 w 10075998"/>
                  <a:gd name="csY6" fmla="*/ 0 h 1216244"/>
                  <a:gd name="csX7" fmla="*/ 6750918 w 10075998"/>
                  <a:gd name="csY7" fmla="*/ 0 h 1216244"/>
                  <a:gd name="csX8" fmla="*/ 7960038 w 10075998"/>
                  <a:gd name="csY8" fmla="*/ 0 h 1216244"/>
                  <a:gd name="csX9" fmla="*/ 8967638 w 10075998"/>
                  <a:gd name="csY9" fmla="*/ 0 h 1216244"/>
                  <a:gd name="csX10" fmla="*/ 10075998 w 10075998"/>
                  <a:gd name="csY10" fmla="*/ 0 h 1216244"/>
                  <a:gd name="csX11" fmla="*/ 10075998 w 10075998"/>
                  <a:gd name="csY11" fmla="*/ 328385 h 1216244"/>
                  <a:gd name="csX12" fmla="*/ 10075998 w 10075998"/>
                  <a:gd name="csY12" fmla="*/ 620284 h 1216244"/>
                  <a:gd name="csX13" fmla="*/ 10075998 w 10075998"/>
                  <a:gd name="csY13" fmla="*/ 900020 h 1216244"/>
                  <a:gd name="csX14" fmla="*/ 10075998 w 10075998"/>
                  <a:gd name="csY14" fmla="*/ 1216244 h 1216244"/>
                  <a:gd name="csX15" fmla="*/ 9370678 w 10075998"/>
                  <a:gd name="csY15" fmla="*/ 1216244 h 1216244"/>
                  <a:gd name="csX16" fmla="*/ 8564598 w 10075998"/>
                  <a:gd name="csY16" fmla="*/ 1216244 h 1216244"/>
                  <a:gd name="csX17" fmla="*/ 7859278 w 10075998"/>
                  <a:gd name="csY17" fmla="*/ 1216244 h 1216244"/>
                  <a:gd name="csX18" fmla="*/ 7053198 w 10075998"/>
                  <a:gd name="csY18" fmla="*/ 1216244 h 1216244"/>
                  <a:gd name="csX19" fmla="*/ 6146358 w 10075998"/>
                  <a:gd name="csY19" fmla="*/ 1216244 h 1216244"/>
                  <a:gd name="csX20" fmla="*/ 5239518 w 10075998"/>
                  <a:gd name="csY20" fmla="*/ 1216244 h 1216244"/>
                  <a:gd name="csX21" fmla="*/ 4534199 w 10075998"/>
                  <a:gd name="csY21" fmla="*/ 1216244 h 1216244"/>
                  <a:gd name="csX22" fmla="*/ 3425839 w 10075998"/>
                  <a:gd name="csY22" fmla="*/ 1216244 h 1216244"/>
                  <a:gd name="csX23" fmla="*/ 2216719 w 10075998"/>
                  <a:gd name="csY23" fmla="*/ 1216244 h 1216244"/>
                  <a:gd name="csX24" fmla="*/ 1007599 w 10075998"/>
                  <a:gd name="csY24" fmla="*/ 1216244 h 1216244"/>
                  <a:gd name="csX25" fmla="*/ 0 w 10075998"/>
                  <a:gd name="csY25" fmla="*/ 1216244 h 1216244"/>
                  <a:gd name="csX26" fmla="*/ 0 w 10075998"/>
                  <a:gd name="csY26" fmla="*/ 936507 h 1216244"/>
                  <a:gd name="csX27" fmla="*/ 0 w 10075998"/>
                  <a:gd name="csY27" fmla="*/ 632446 h 1216244"/>
                  <a:gd name="csX28" fmla="*/ 0 w 10075998"/>
                  <a:gd name="csY28" fmla="*/ 340548 h 1216244"/>
                  <a:gd name="csX29" fmla="*/ 0 w 10075998"/>
                  <a:gd name="csY29" fmla="*/ 0 h 1216244"/>
                  <a:gd name="csX0" fmla="*/ 0 w 10075998"/>
                  <a:gd name="csY0" fmla="*/ 0 h 1216244"/>
                  <a:gd name="csX1" fmla="*/ 1209119 w 10075998"/>
                  <a:gd name="csY1" fmla="*/ 0 h 1216244"/>
                  <a:gd name="csX2" fmla="*/ 2418239 w 10075998"/>
                  <a:gd name="csY2" fmla="*/ 0 h 1216244"/>
                  <a:gd name="csX3" fmla="*/ 3627359 w 10075998"/>
                  <a:gd name="csY3" fmla="*/ 0 h 1216244"/>
                  <a:gd name="csX4" fmla="*/ 4735719 w 10075998"/>
                  <a:gd name="csY4" fmla="*/ 0 h 1216244"/>
                  <a:gd name="csX5" fmla="*/ 5642558 w 10075998"/>
                  <a:gd name="csY5" fmla="*/ 0 h 1216244"/>
                  <a:gd name="csX6" fmla="*/ 6851678 w 10075998"/>
                  <a:gd name="csY6" fmla="*/ 0 h 1216244"/>
                  <a:gd name="csX7" fmla="*/ 7758518 w 10075998"/>
                  <a:gd name="csY7" fmla="*/ 0 h 1216244"/>
                  <a:gd name="csX8" fmla="*/ 8665358 w 10075998"/>
                  <a:gd name="csY8" fmla="*/ 0 h 1216244"/>
                  <a:gd name="csX9" fmla="*/ 10075998 w 10075998"/>
                  <a:gd name="csY9" fmla="*/ 0 h 1216244"/>
                  <a:gd name="csX10" fmla="*/ 10075998 w 10075998"/>
                  <a:gd name="csY10" fmla="*/ 291898 h 1216244"/>
                  <a:gd name="csX11" fmla="*/ 10075998 w 10075998"/>
                  <a:gd name="csY11" fmla="*/ 571634 h 1216244"/>
                  <a:gd name="csX12" fmla="*/ 10075998 w 10075998"/>
                  <a:gd name="csY12" fmla="*/ 900020 h 1216244"/>
                  <a:gd name="csX13" fmla="*/ 10075998 w 10075998"/>
                  <a:gd name="csY13" fmla="*/ 1216244 h 1216244"/>
                  <a:gd name="csX14" fmla="*/ 9370678 w 10075998"/>
                  <a:gd name="csY14" fmla="*/ 1216244 h 1216244"/>
                  <a:gd name="csX15" fmla="*/ 8262318 w 10075998"/>
                  <a:gd name="csY15" fmla="*/ 1216244 h 1216244"/>
                  <a:gd name="csX16" fmla="*/ 7456238 w 10075998"/>
                  <a:gd name="csY16" fmla="*/ 1216244 h 1216244"/>
                  <a:gd name="csX17" fmla="*/ 6549398 w 10075998"/>
                  <a:gd name="csY17" fmla="*/ 1216244 h 1216244"/>
                  <a:gd name="csX18" fmla="*/ 5441038 w 10075998"/>
                  <a:gd name="csY18" fmla="*/ 1216244 h 1216244"/>
                  <a:gd name="csX19" fmla="*/ 4433439 w 10075998"/>
                  <a:gd name="csY19" fmla="*/ 1216244 h 1216244"/>
                  <a:gd name="csX20" fmla="*/ 3627359 w 10075998"/>
                  <a:gd name="csY20" fmla="*/ 1216244 h 1216244"/>
                  <a:gd name="csX21" fmla="*/ 2518999 w 10075998"/>
                  <a:gd name="csY21" fmla="*/ 1216244 h 1216244"/>
                  <a:gd name="csX22" fmla="*/ 1813679 w 10075998"/>
                  <a:gd name="csY22" fmla="*/ 1216244 h 1216244"/>
                  <a:gd name="csX23" fmla="*/ 0 w 10075998"/>
                  <a:gd name="csY23" fmla="*/ 1216244 h 1216244"/>
                  <a:gd name="csX24" fmla="*/ 0 w 10075998"/>
                  <a:gd name="csY24" fmla="*/ 900020 h 1216244"/>
                  <a:gd name="csX25" fmla="*/ 0 w 10075998"/>
                  <a:gd name="csY25" fmla="*/ 632446 h 1216244"/>
                  <a:gd name="csX26" fmla="*/ 0 w 10075998"/>
                  <a:gd name="csY26" fmla="*/ 352710 h 1216244"/>
                  <a:gd name="csX27" fmla="*/ 0 w 10075998"/>
                  <a:gd name="csY27" fmla="*/ 0 h 1216244"/>
                  <a:gd name="csX0" fmla="*/ 0 w 10075998"/>
                  <a:gd name="csY0" fmla="*/ 0 h 1216244"/>
                  <a:gd name="csX1" fmla="*/ 705319 w 10075998"/>
                  <a:gd name="csY1" fmla="*/ 0 h 1216244"/>
                  <a:gd name="csX2" fmla="*/ 1813679 w 10075998"/>
                  <a:gd name="csY2" fmla="*/ 0 h 1216244"/>
                  <a:gd name="csX3" fmla="*/ 2619759 w 10075998"/>
                  <a:gd name="csY3" fmla="*/ 0 h 1216244"/>
                  <a:gd name="csX4" fmla="*/ 3627359 w 10075998"/>
                  <a:gd name="csY4" fmla="*/ 0 h 1216244"/>
                  <a:gd name="csX5" fmla="*/ 4433439 w 10075998"/>
                  <a:gd name="csY5" fmla="*/ 0 h 1216244"/>
                  <a:gd name="csX6" fmla="*/ 5642558 w 10075998"/>
                  <a:gd name="csY6" fmla="*/ 0 h 1216244"/>
                  <a:gd name="csX7" fmla="*/ 6750918 w 10075998"/>
                  <a:gd name="csY7" fmla="*/ 0 h 1216244"/>
                  <a:gd name="csX8" fmla="*/ 7960038 w 10075998"/>
                  <a:gd name="csY8" fmla="*/ 0 h 1216244"/>
                  <a:gd name="csX9" fmla="*/ 8967638 w 10075998"/>
                  <a:gd name="csY9" fmla="*/ 0 h 1216244"/>
                  <a:gd name="csX10" fmla="*/ 10075998 w 10075998"/>
                  <a:gd name="csY10" fmla="*/ 0 h 1216244"/>
                  <a:gd name="csX11" fmla="*/ 10075998 w 10075998"/>
                  <a:gd name="csY11" fmla="*/ 328385 h 1216244"/>
                  <a:gd name="csX12" fmla="*/ 10075998 w 10075998"/>
                  <a:gd name="csY12" fmla="*/ 620284 h 1216244"/>
                  <a:gd name="csX13" fmla="*/ 10075998 w 10075998"/>
                  <a:gd name="csY13" fmla="*/ 900020 h 1216244"/>
                  <a:gd name="csX14" fmla="*/ 10075998 w 10075998"/>
                  <a:gd name="csY14" fmla="*/ 1216244 h 1216244"/>
                  <a:gd name="csX15" fmla="*/ 9370678 w 10075998"/>
                  <a:gd name="csY15" fmla="*/ 1216244 h 1216244"/>
                  <a:gd name="csX16" fmla="*/ 8564598 w 10075998"/>
                  <a:gd name="csY16" fmla="*/ 1216244 h 1216244"/>
                  <a:gd name="csX17" fmla="*/ 7859278 w 10075998"/>
                  <a:gd name="csY17" fmla="*/ 1216244 h 1216244"/>
                  <a:gd name="csX18" fmla="*/ 7053198 w 10075998"/>
                  <a:gd name="csY18" fmla="*/ 1216244 h 1216244"/>
                  <a:gd name="csX19" fmla="*/ 6146358 w 10075998"/>
                  <a:gd name="csY19" fmla="*/ 1216244 h 1216244"/>
                  <a:gd name="csX20" fmla="*/ 5239518 w 10075998"/>
                  <a:gd name="csY20" fmla="*/ 1216244 h 1216244"/>
                  <a:gd name="csX21" fmla="*/ 4534199 w 10075998"/>
                  <a:gd name="csY21" fmla="*/ 1216244 h 1216244"/>
                  <a:gd name="csX22" fmla="*/ 3425839 w 10075998"/>
                  <a:gd name="csY22" fmla="*/ 1216244 h 1216244"/>
                  <a:gd name="csX23" fmla="*/ 2216719 w 10075998"/>
                  <a:gd name="csY23" fmla="*/ 1216244 h 1216244"/>
                  <a:gd name="csX24" fmla="*/ 1007599 w 10075998"/>
                  <a:gd name="csY24" fmla="*/ 1216244 h 1216244"/>
                  <a:gd name="csX25" fmla="*/ 0 w 10075998"/>
                  <a:gd name="csY25" fmla="*/ 1216244 h 1216244"/>
                  <a:gd name="csX26" fmla="*/ 0 w 10075998"/>
                  <a:gd name="csY26" fmla="*/ 936507 h 1216244"/>
                  <a:gd name="csX27" fmla="*/ 0 w 10075998"/>
                  <a:gd name="csY27" fmla="*/ 632446 h 1216244"/>
                  <a:gd name="csX28" fmla="*/ 0 w 10075998"/>
                  <a:gd name="csY28" fmla="*/ 340548 h 1216244"/>
                  <a:gd name="csX29" fmla="*/ 0 w 10075998"/>
                  <a:gd name="csY29" fmla="*/ 0 h 1216244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10075998" h="1216244" fill="none" extrusionOk="0">
                    <a:moveTo>
                      <a:pt x="0" y="0"/>
                    </a:moveTo>
                    <a:cubicBezTo>
                      <a:pt x="266253" y="50076"/>
                      <a:pt x="415417" y="40138"/>
                      <a:pt x="705319" y="0"/>
                    </a:cubicBezTo>
                    <a:cubicBezTo>
                      <a:pt x="1151218" y="-67125"/>
                      <a:pt x="1359926" y="-12731"/>
                      <a:pt x="1813679" y="0"/>
                    </a:cubicBezTo>
                    <a:cubicBezTo>
                      <a:pt x="2340268" y="-42341"/>
                      <a:pt x="2218474" y="38562"/>
                      <a:pt x="2619759" y="0"/>
                    </a:cubicBezTo>
                    <a:cubicBezTo>
                      <a:pt x="3077024" y="42341"/>
                      <a:pt x="3381260" y="114894"/>
                      <a:pt x="3627359" y="0"/>
                    </a:cubicBezTo>
                    <a:cubicBezTo>
                      <a:pt x="3858619" y="-39547"/>
                      <a:pt x="4074986" y="-18776"/>
                      <a:pt x="4433439" y="0"/>
                    </a:cubicBezTo>
                    <a:cubicBezTo>
                      <a:pt x="4688203" y="-234278"/>
                      <a:pt x="5229556" y="-49343"/>
                      <a:pt x="5642558" y="0"/>
                    </a:cubicBezTo>
                    <a:cubicBezTo>
                      <a:pt x="5918682" y="77036"/>
                      <a:pt x="6347028" y="12526"/>
                      <a:pt x="6750918" y="0"/>
                    </a:cubicBezTo>
                    <a:cubicBezTo>
                      <a:pt x="7015874" y="-165995"/>
                      <a:pt x="7436226" y="-83591"/>
                      <a:pt x="7960038" y="0"/>
                    </a:cubicBezTo>
                    <a:cubicBezTo>
                      <a:pt x="8580481" y="-22888"/>
                      <a:pt x="8789872" y="70625"/>
                      <a:pt x="8967638" y="0"/>
                    </a:cubicBezTo>
                    <a:cubicBezTo>
                      <a:pt x="8980720" y="21216"/>
                      <a:pt x="9642861" y="231079"/>
                      <a:pt x="10075998" y="0"/>
                    </a:cubicBezTo>
                    <a:cubicBezTo>
                      <a:pt x="10091525" y="160231"/>
                      <a:pt x="9994754" y="232560"/>
                      <a:pt x="10075998" y="328385"/>
                    </a:cubicBezTo>
                    <a:cubicBezTo>
                      <a:pt x="10146909" y="470915"/>
                      <a:pt x="10069748" y="571286"/>
                      <a:pt x="10075998" y="620284"/>
                    </a:cubicBezTo>
                    <a:cubicBezTo>
                      <a:pt x="10171588" y="668717"/>
                      <a:pt x="9924223" y="727897"/>
                      <a:pt x="10075998" y="900020"/>
                    </a:cubicBezTo>
                    <a:cubicBezTo>
                      <a:pt x="10200697" y="1055584"/>
                      <a:pt x="10045409" y="1026804"/>
                      <a:pt x="10075998" y="1216244"/>
                    </a:cubicBezTo>
                    <a:cubicBezTo>
                      <a:pt x="9812528" y="1209350"/>
                      <a:pt x="9488678" y="1206616"/>
                      <a:pt x="9370678" y="1216244"/>
                    </a:cubicBezTo>
                    <a:cubicBezTo>
                      <a:pt x="9083184" y="1241978"/>
                      <a:pt x="8985290" y="1245565"/>
                      <a:pt x="8564598" y="1216244"/>
                    </a:cubicBezTo>
                    <a:cubicBezTo>
                      <a:pt x="8201104" y="1245926"/>
                      <a:pt x="8108908" y="1197116"/>
                      <a:pt x="7859278" y="1216244"/>
                    </a:cubicBezTo>
                    <a:cubicBezTo>
                      <a:pt x="7666464" y="1274323"/>
                      <a:pt x="7301462" y="1296622"/>
                      <a:pt x="7053198" y="1216244"/>
                    </a:cubicBezTo>
                    <a:cubicBezTo>
                      <a:pt x="6802508" y="1211661"/>
                      <a:pt x="6447502" y="1241668"/>
                      <a:pt x="6146358" y="1216244"/>
                    </a:cubicBezTo>
                    <a:cubicBezTo>
                      <a:pt x="5987441" y="1258289"/>
                      <a:pt x="5555234" y="1183017"/>
                      <a:pt x="5239518" y="1216244"/>
                    </a:cubicBezTo>
                    <a:cubicBezTo>
                      <a:pt x="4913747" y="1222938"/>
                      <a:pt x="4765292" y="1212145"/>
                      <a:pt x="4534199" y="1216244"/>
                    </a:cubicBezTo>
                    <a:cubicBezTo>
                      <a:pt x="4384957" y="1330845"/>
                      <a:pt x="3767528" y="1129340"/>
                      <a:pt x="3425839" y="1216244"/>
                    </a:cubicBezTo>
                    <a:cubicBezTo>
                      <a:pt x="3293285" y="1353837"/>
                      <a:pt x="2642877" y="1122658"/>
                      <a:pt x="2216719" y="1216244"/>
                    </a:cubicBezTo>
                    <a:cubicBezTo>
                      <a:pt x="1812581" y="1258139"/>
                      <a:pt x="1657624" y="1172677"/>
                      <a:pt x="1007599" y="1216244"/>
                    </a:cubicBezTo>
                    <a:cubicBezTo>
                      <a:pt x="376243" y="1238646"/>
                      <a:pt x="307220" y="1222904"/>
                      <a:pt x="0" y="1216244"/>
                    </a:cubicBezTo>
                    <a:cubicBezTo>
                      <a:pt x="-89451" y="1068632"/>
                      <a:pt x="64644" y="1112015"/>
                      <a:pt x="0" y="936507"/>
                    </a:cubicBezTo>
                    <a:cubicBezTo>
                      <a:pt x="-36288" y="792247"/>
                      <a:pt x="61153" y="758032"/>
                      <a:pt x="0" y="632446"/>
                    </a:cubicBezTo>
                    <a:cubicBezTo>
                      <a:pt x="-76296" y="562130"/>
                      <a:pt x="26304" y="535357"/>
                      <a:pt x="0" y="340548"/>
                    </a:cubicBezTo>
                    <a:cubicBezTo>
                      <a:pt x="-19756" y="198068"/>
                      <a:pt x="-20231" y="145133"/>
                      <a:pt x="0" y="0"/>
                    </a:cubicBezTo>
                    <a:close/>
                  </a:path>
                  <a:path w="10075998" h="1216244" stroke="0" extrusionOk="0">
                    <a:moveTo>
                      <a:pt x="0" y="0"/>
                    </a:moveTo>
                    <a:cubicBezTo>
                      <a:pt x="446959" y="-63182"/>
                      <a:pt x="585705" y="21263"/>
                      <a:pt x="1209119" y="0"/>
                    </a:cubicBezTo>
                    <a:cubicBezTo>
                      <a:pt x="1904136" y="23332"/>
                      <a:pt x="2209368" y="145259"/>
                      <a:pt x="2418239" y="0"/>
                    </a:cubicBezTo>
                    <a:cubicBezTo>
                      <a:pt x="2729185" y="-23886"/>
                      <a:pt x="3014370" y="193299"/>
                      <a:pt x="3627359" y="0"/>
                    </a:cubicBezTo>
                    <a:cubicBezTo>
                      <a:pt x="4097942" y="-17387"/>
                      <a:pt x="4440019" y="87579"/>
                      <a:pt x="4735719" y="0"/>
                    </a:cubicBezTo>
                    <a:cubicBezTo>
                      <a:pt x="5016858" y="-39719"/>
                      <a:pt x="5231057" y="90721"/>
                      <a:pt x="5642558" y="0"/>
                    </a:cubicBezTo>
                    <a:cubicBezTo>
                      <a:pt x="5816229" y="-108470"/>
                      <a:pt x="6513118" y="152090"/>
                      <a:pt x="6851678" y="0"/>
                    </a:cubicBezTo>
                    <a:cubicBezTo>
                      <a:pt x="7194017" y="-28816"/>
                      <a:pt x="7304901" y="-12349"/>
                      <a:pt x="7758518" y="0"/>
                    </a:cubicBezTo>
                    <a:cubicBezTo>
                      <a:pt x="8232855" y="23895"/>
                      <a:pt x="8384321" y="-72418"/>
                      <a:pt x="8665358" y="0"/>
                    </a:cubicBezTo>
                    <a:cubicBezTo>
                      <a:pt x="8939406" y="-127467"/>
                      <a:pt x="9635107" y="29889"/>
                      <a:pt x="10075998" y="0"/>
                    </a:cubicBezTo>
                    <a:cubicBezTo>
                      <a:pt x="10116738" y="190961"/>
                      <a:pt x="9993102" y="157618"/>
                      <a:pt x="10075998" y="291898"/>
                    </a:cubicBezTo>
                    <a:cubicBezTo>
                      <a:pt x="10171339" y="421405"/>
                      <a:pt x="10014348" y="479496"/>
                      <a:pt x="10075998" y="571634"/>
                    </a:cubicBezTo>
                    <a:cubicBezTo>
                      <a:pt x="10142217" y="698594"/>
                      <a:pt x="10041355" y="725042"/>
                      <a:pt x="10075998" y="900020"/>
                    </a:cubicBezTo>
                    <a:cubicBezTo>
                      <a:pt x="10076563" y="1027514"/>
                      <a:pt x="10044321" y="1063526"/>
                      <a:pt x="10075998" y="1216244"/>
                    </a:cubicBezTo>
                    <a:cubicBezTo>
                      <a:pt x="9904164" y="1259802"/>
                      <a:pt x="9479486" y="1181592"/>
                      <a:pt x="9370678" y="1216244"/>
                    </a:cubicBezTo>
                    <a:cubicBezTo>
                      <a:pt x="9260199" y="1212107"/>
                      <a:pt x="8578053" y="1191357"/>
                      <a:pt x="8262318" y="1216244"/>
                    </a:cubicBezTo>
                    <a:cubicBezTo>
                      <a:pt x="7789395" y="1238362"/>
                      <a:pt x="7692291" y="1238690"/>
                      <a:pt x="7456238" y="1216244"/>
                    </a:cubicBezTo>
                    <a:cubicBezTo>
                      <a:pt x="7155919" y="1289737"/>
                      <a:pt x="6923565" y="1137328"/>
                      <a:pt x="6549398" y="1216244"/>
                    </a:cubicBezTo>
                    <a:cubicBezTo>
                      <a:pt x="6220995" y="1284988"/>
                      <a:pt x="6036712" y="1214360"/>
                      <a:pt x="5441038" y="1216244"/>
                    </a:cubicBezTo>
                    <a:cubicBezTo>
                      <a:pt x="4900738" y="1278098"/>
                      <a:pt x="4921518" y="1196047"/>
                      <a:pt x="4433439" y="1216244"/>
                    </a:cubicBezTo>
                    <a:cubicBezTo>
                      <a:pt x="3962785" y="1234625"/>
                      <a:pt x="3926689" y="1186894"/>
                      <a:pt x="3627359" y="1216244"/>
                    </a:cubicBezTo>
                    <a:cubicBezTo>
                      <a:pt x="3218544" y="1199268"/>
                      <a:pt x="3037600" y="1292743"/>
                      <a:pt x="2518999" y="1216244"/>
                    </a:cubicBezTo>
                    <a:cubicBezTo>
                      <a:pt x="2149743" y="1265014"/>
                      <a:pt x="2153091" y="1195727"/>
                      <a:pt x="1813679" y="1216244"/>
                    </a:cubicBezTo>
                    <a:cubicBezTo>
                      <a:pt x="1601299" y="1353670"/>
                      <a:pt x="521154" y="918275"/>
                      <a:pt x="0" y="1216244"/>
                    </a:cubicBezTo>
                    <a:cubicBezTo>
                      <a:pt x="-11310" y="1135582"/>
                      <a:pt x="72599" y="980215"/>
                      <a:pt x="0" y="900020"/>
                    </a:cubicBezTo>
                    <a:cubicBezTo>
                      <a:pt x="-99578" y="790051"/>
                      <a:pt x="88782" y="669002"/>
                      <a:pt x="0" y="632446"/>
                    </a:cubicBezTo>
                    <a:cubicBezTo>
                      <a:pt x="-102539" y="542086"/>
                      <a:pt x="72189" y="483175"/>
                      <a:pt x="0" y="352710"/>
                    </a:cubicBezTo>
                    <a:cubicBezTo>
                      <a:pt x="-20637" y="290874"/>
                      <a:pt x="114287" y="141836"/>
                      <a:pt x="0" y="0"/>
                    </a:cubicBezTo>
                    <a:close/>
                  </a:path>
                  <a:path w="10075998" h="1216244" fill="none" stroke="0" extrusionOk="0">
                    <a:moveTo>
                      <a:pt x="0" y="0"/>
                    </a:moveTo>
                    <a:cubicBezTo>
                      <a:pt x="240698" y="-36319"/>
                      <a:pt x="350996" y="32834"/>
                      <a:pt x="705319" y="0"/>
                    </a:cubicBezTo>
                    <a:cubicBezTo>
                      <a:pt x="1059595" y="-2328"/>
                      <a:pt x="1262871" y="97704"/>
                      <a:pt x="1813679" y="0"/>
                    </a:cubicBezTo>
                    <a:cubicBezTo>
                      <a:pt x="2344281" y="-12698"/>
                      <a:pt x="2274548" y="35388"/>
                      <a:pt x="2619759" y="0"/>
                    </a:cubicBezTo>
                    <a:cubicBezTo>
                      <a:pt x="2990373" y="89232"/>
                      <a:pt x="3339125" y="52476"/>
                      <a:pt x="3627359" y="0"/>
                    </a:cubicBezTo>
                    <a:cubicBezTo>
                      <a:pt x="3933613" y="22344"/>
                      <a:pt x="4139732" y="-11097"/>
                      <a:pt x="4433439" y="0"/>
                    </a:cubicBezTo>
                    <a:cubicBezTo>
                      <a:pt x="4685999" y="-57693"/>
                      <a:pt x="5246359" y="-23033"/>
                      <a:pt x="5642558" y="0"/>
                    </a:cubicBezTo>
                    <a:cubicBezTo>
                      <a:pt x="5956503" y="42578"/>
                      <a:pt x="6268540" y="27436"/>
                      <a:pt x="6750918" y="0"/>
                    </a:cubicBezTo>
                    <a:cubicBezTo>
                      <a:pt x="7104675" y="111945"/>
                      <a:pt x="7440079" y="110639"/>
                      <a:pt x="7960038" y="0"/>
                    </a:cubicBezTo>
                    <a:cubicBezTo>
                      <a:pt x="8557165" y="-54371"/>
                      <a:pt x="8791350" y="-47179"/>
                      <a:pt x="8967638" y="0"/>
                    </a:cubicBezTo>
                    <a:cubicBezTo>
                      <a:pt x="9286583" y="-50808"/>
                      <a:pt x="9578500" y="93177"/>
                      <a:pt x="10075998" y="0"/>
                    </a:cubicBezTo>
                    <a:cubicBezTo>
                      <a:pt x="10140016" y="119079"/>
                      <a:pt x="9946055" y="187931"/>
                      <a:pt x="10075998" y="328385"/>
                    </a:cubicBezTo>
                    <a:cubicBezTo>
                      <a:pt x="10167315" y="476615"/>
                      <a:pt x="10058726" y="568089"/>
                      <a:pt x="10075998" y="620284"/>
                    </a:cubicBezTo>
                    <a:cubicBezTo>
                      <a:pt x="10042758" y="698146"/>
                      <a:pt x="10010859" y="728804"/>
                      <a:pt x="10075998" y="900020"/>
                    </a:cubicBezTo>
                    <a:cubicBezTo>
                      <a:pt x="10184358" y="999794"/>
                      <a:pt x="10025202" y="1105168"/>
                      <a:pt x="10075998" y="1216244"/>
                    </a:cubicBezTo>
                    <a:cubicBezTo>
                      <a:pt x="9830418" y="1225826"/>
                      <a:pt x="9623512" y="1145698"/>
                      <a:pt x="9370678" y="1216244"/>
                    </a:cubicBezTo>
                    <a:cubicBezTo>
                      <a:pt x="9159556" y="1292065"/>
                      <a:pt x="9023838" y="1206043"/>
                      <a:pt x="8564598" y="1216244"/>
                    </a:cubicBezTo>
                    <a:cubicBezTo>
                      <a:pt x="8168440" y="1264918"/>
                      <a:pt x="8134931" y="1202083"/>
                      <a:pt x="7859278" y="1216244"/>
                    </a:cubicBezTo>
                    <a:cubicBezTo>
                      <a:pt x="7567755" y="1248512"/>
                      <a:pt x="7321643" y="1187337"/>
                      <a:pt x="7053198" y="1216244"/>
                    </a:cubicBezTo>
                    <a:cubicBezTo>
                      <a:pt x="6750967" y="1273668"/>
                      <a:pt x="6315361" y="1244217"/>
                      <a:pt x="6146358" y="1216244"/>
                    </a:cubicBezTo>
                    <a:cubicBezTo>
                      <a:pt x="5985006" y="1196318"/>
                      <a:pt x="5568592" y="1193825"/>
                      <a:pt x="5239518" y="1216244"/>
                    </a:cubicBezTo>
                    <a:cubicBezTo>
                      <a:pt x="4975399" y="1250094"/>
                      <a:pt x="4819385" y="1233229"/>
                      <a:pt x="4534199" y="1216244"/>
                    </a:cubicBezTo>
                    <a:cubicBezTo>
                      <a:pt x="4320487" y="1300681"/>
                      <a:pt x="3739856" y="1170158"/>
                      <a:pt x="3425839" y="1216244"/>
                    </a:cubicBezTo>
                    <a:cubicBezTo>
                      <a:pt x="3134951" y="1171841"/>
                      <a:pt x="2612172" y="1287560"/>
                      <a:pt x="2216719" y="1216244"/>
                    </a:cubicBezTo>
                    <a:cubicBezTo>
                      <a:pt x="1740185" y="1201996"/>
                      <a:pt x="1626061" y="1248973"/>
                      <a:pt x="1007599" y="1216244"/>
                    </a:cubicBezTo>
                    <a:cubicBezTo>
                      <a:pt x="419224" y="1206871"/>
                      <a:pt x="303122" y="1186242"/>
                      <a:pt x="0" y="1216244"/>
                    </a:cubicBezTo>
                    <a:cubicBezTo>
                      <a:pt x="-108080" y="1070495"/>
                      <a:pt x="70927" y="1067811"/>
                      <a:pt x="0" y="936507"/>
                    </a:cubicBezTo>
                    <a:cubicBezTo>
                      <a:pt x="-61865" y="762948"/>
                      <a:pt x="117686" y="699171"/>
                      <a:pt x="0" y="632446"/>
                    </a:cubicBezTo>
                    <a:cubicBezTo>
                      <a:pt x="-85712" y="588101"/>
                      <a:pt x="45123" y="500304"/>
                      <a:pt x="0" y="340548"/>
                    </a:cubicBezTo>
                    <a:cubicBezTo>
                      <a:pt x="-32203" y="227578"/>
                      <a:pt x="-22" y="127788"/>
                      <a:pt x="0" y="0"/>
                    </a:cubicBezTo>
                    <a:close/>
                  </a:path>
                  <a:path w="10075998" h="1216244" fill="none" stroke="0" extrusionOk="0">
                    <a:moveTo>
                      <a:pt x="0" y="0"/>
                    </a:moveTo>
                    <a:cubicBezTo>
                      <a:pt x="248275" y="-628"/>
                      <a:pt x="421034" y="40862"/>
                      <a:pt x="705319" y="0"/>
                    </a:cubicBezTo>
                    <a:cubicBezTo>
                      <a:pt x="1091676" y="-33633"/>
                      <a:pt x="1315600" y="12736"/>
                      <a:pt x="1813679" y="0"/>
                    </a:cubicBezTo>
                    <a:cubicBezTo>
                      <a:pt x="2364276" y="-15598"/>
                      <a:pt x="2259418" y="28890"/>
                      <a:pt x="2619759" y="0"/>
                    </a:cubicBezTo>
                    <a:cubicBezTo>
                      <a:pt x="3045900" y="61489"/>
                      <a:pt x="3405886" y="78499"/>
                      <a:pt x="3627359" y="0"/>
                    </a:cubicBezTo>
                    <a:cubicBezTo>
                      <a:pt x="3947643" y="-22334"/>
                      <a:pt x="4101300" y="-10737"/>
                      <a:pt x="4433439" y="0"/>
                    </a:cubicBezTo>
                    <a:cubicBezTo>
                      <a:pt x="4718334" y="-220935"/>
                      <a:pt x="5270697" y="-56488"/>
                      <a:pt x="5642558" y="0"/>
                    </a:cubicBezTo>
                    <a:cubicBezTo>
                      <a:pt x="5935566" y="43562"/>
                      <a:pt x="6359408" y="18097"/>
                      <a:pt x="6750918" y="0"/>
                    </a:cubicBezTo>
                    <a:cubicBezTo>
                      <a:pt x="7107631" y="9502"/>
                      <a:pt x="7469601" y="73675"/>
                      <a:pt x="7960038" y="0"/>
                    </a:cubicBezTo>
                    <a:cubicBezTo>
                      <a:pt x="8550800" y="-21577"/>
                      <a:pt x="8793599" y="5018"/>
                      <a:pt x="8967638" y="0"/>
                    </a:cubicBezTo>
                    <a:cubicBezTo>
                      <a:pt x="9144493" y="-20134"/>
                      <a:pt x="9653867" y="244457"/>
                      <a:pt x="10075998" y="0"/>
                    </a:cubicBezTo>
                    <a:cubicBezTo>
                      <a:pt x="10105841" y="126741"/>
                      <a:pt x="9981753" y="199552"/>
                      <a:pt x="10075998" y="328385"/>
                    </a:cubicBezTo>
                    <a:cubicBezTo>
                      <a:pt x="10148285" y="466723"/>
                      <a:pt x="10064513" y="573680"/>
                      <a:pt x="10075998" y="620284"/>
                    </a:cubicBezTo>
                    <a:cubicBezTo>
                      <a:pt x="10092078" y="674388"/>
                      <a:pt x="9979836" y="726864"/>
                      <a:pt x="10075998" y="900020"/>
                    </a:cubicBezTo>
                    <a:cubicBezTo>
                      <a:pt x="10198847" y="1055374"/>
                      <a:pt x="10045641" y="1059308"/>
                      <a:pt x="10075998" y="1216244"/>
                    </a:cubicBezTo>
                    <a:cubicBezTo>
                      <a:pt x="9878805" y="1233536"/>
                      <a:pt x="9543254" y="1195624"/>
                      <a:pt x="9370678" y="1216244"/>
                    </a:cubicBezTo>
                    <a:cubicBezTo>
                      <a:pt x="9077230" y="1268786"/>
                      <a:pt x="8988119" y="1229643"/>
                      <a:pt x="8564598" y="1216244"/>
                    </a:cubicBezTo>
                    <a:cubicBezTo>
                      <a:pt x="8203204" y="1264707"/>
                      <a:pt x="8135259" y="1184784"/>
                      <a:pt x="7859278" y="1216244"/>
                    </a:cubicBezTo>
                    <a:cubicBezTo>
                      <a:pt x="7594306" y="1277900"/>
                      <a:pt x="7329152" y="1221073"/>
                      <a:pt x="7053198" y="1216244"/>
                    </a:cubicBezTo>
                    <a:cubicBezTo>
                      <a:pt x="6760500" y="1296118"/>
                      <a:pt x="6381439" y="1229985"/>
                      <a:pt x="6146358" y="1216244"/>
                    </a:cubicBezTo>
                    <a:cubicBezTo>
                      <a:pt x="6028489" y="1261740"/>
                      <a:pt x="5507471" y="1180521"/>
                      <a:pt x="5239518" y="1216244"/>
                    </a:cubicBezTo>
                    <a:cubicBezTo>
                      <a:pt x="4981102" y="1267302"/>
                      <a:pt x="4806781" y="1224671"/>
                      <a:pt x="4534199" y="1216244"/>
                    </a:cubicBezTo>
                    <a:cubicBezTo>
                      <a:pt x="4323868" y="1317495"/>
                      <a:pt x="3715493" y="1161504"/>
                      <a:pt x="3425839" y="1216244"/>
                    </a:cubicBezTo>
                    <a:cubicBezTo>
                      <a:pt x="3141408" y="1206797"/>
                      <a:pt x="2635938" y="1163805"/>
                      <a:pt x="2216719" y="1216244"/>
                    </a:cubicBezTo>
                    <a:cubicBezTo>
                      <a:pt x="1781074" y="1254499"/>
                      <a:pt x="1645706" y="1196466"/>
                      <a:pt x="1007599" y="1216244"/>
                    </a:cubicBezTo>
                    <a:cubicBezTo>
                      <a:pt x="378539" y="1213123"/>
                      <a:pt x="295786" y="1202356"/>
                      <a:pt x="0" y="1216244"/>
                    </a:cubicBezTo>
                    <a:cubicBezTo>
                      <a:pt x="-126629" y="1096180"/>
                      <a:pt x="75223" y="1088532"/>
                      <a:pt x="0" y="936507"/>
                    </a:cubicBezTo>
                    <a:cubicBezTo>
                      <a:pt x="-63360" y="790227"/>
                      <a:pt x="77331" y="741241"/>
                      <a:pt x="0" y="632446"/>
                    </a:cubicBezTo>
                    <a:cubicBezTo>
                      <a:pt x="-70469" y="562454"/>
                      <a:pt x="35560" y="518322"/>
                      <a:pt x="0" y="340548"/>
                    </a:cubicBezTo>
                    <a:cubicBezTo>
                      <a:pt x="-43028" y="209607"/>
                      <a:pt x="-2247" y="135637"/>
                      <a:pt x="0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 w="57150">
                <a:noFill/>
                <a:prstDash val="sysDash"/>
                <a:extLst>
                  <a:ext uri="{C807C97D-BFC1-408E-A445-0C87EB9F89A2}">
                    <ask:lineSketchStyleProps xmlns:ask="http://schemas.microsoft.com/office/drawing/2018/sketchyshapes" sd="3170946798">
                      <a:custGeom>
                        <a:avLst/>
                        <a:gdLst>
                          <a:gd name="connsiteX0" fmla="*/ 0 w 10075998"/>
                          <a:gd name="connsiteY0" fmla="*/ 0 h 1216244"/>
                          <a:gd name="connsiteX1" fmla="*/ 705319 w 10075998"/>
                          <a:gd name="connsiteY1" fmla="*/ 0 h 1216244"/>
                          <a:gd name="connsiteX2" fmla="*/ 1813679 w 10075998"/>
                          <a:gd name="connsiteY2" fmla="*/ 0 h 1216244"/>
                          <a:gd name="connsiteX3" fmla="*/ 2619759 w 10075998"/>
                          <a:gd name="connsiteY3" fmla="*/ 0 h 1216244"/>
                          <a:gd name="connsiteX4" fmla="*/ 3627359 w 10075998"/>
                          <a:gd name="connsiteY4" fmla="*/ 0 h 1216244"/>
                          <a:gd name="connsiteX5" fmla="*/ 4433439 w 10075998"/>
                          <a:gd name="connsiteY5" fmla="*/ 0 h 1216244"/>
                          <a:gd name="connsiteX6" fmla="*/ 5642558 w 10075998"/>
                          <a:gd name="connsiteY6" fmla="*/ 0 h 1216244"/>
                          <a:gd name="connsiteX7" fmla="*/ 6750918 w 10075998"/>
                          <a:gd name="connsiteY7" fmla="*/ 0 h 1216244"/>
                          <a:gd name="connsiteX8" fmla="*/ 7960038 w 10075998"/>
                          <a:gd name="connsiteY8" fmla="*/ 0 h 1216244"/>
                          <a:gd name="connsiteX9" fmla="*/ 8967638 w 10075998"/>
                          <a:gd name="connsiteY9" fmla="*/ 0 h 1216244"/>
                          <a:gd name="connsiteX10" fmla="*/ 10075998 w 10075998"/>
                          <a:gd name="connsiteY10" fmla="*/ 0 h 1216244"/>
                          <a:gd name="connsiteX11" fmla="*/ 10075998 w 10075998"/>
                          <a:gd name="connsiteY11" fmla="*/ 328385 h 1216244"/>
                          <a:gd name="connsiteX12" fmla="*/ 10075998 w 10075998"/>
                          <a:gd name="connsiteY12" fmla="*/ 620284 h 1216244"/>
                          <a:gd name="connsiteX13" fmla="*/ 10075998 w 10075998"/>
                          <a:gd name="connsiteY13" fmla="*/ 900020 h 1216244"/>
                          <a:gd name="connsiteX14" fmla="*/ 10075998 w 10075998"/>
                          <a:gd name="connsiteY14" fmla="*/ 1216244 h 1216244"/>
                          <a:gd name="connsiteX15" fmla="*/ 9370678 w 10075998"/>
                          <a:gd name="connsiteY15" fmla="*/ 1216244 h 1216244"/>
                          <a:gd name="connsiteX16" fmla="*/ 8564598 w 10075998"/>
                          <a:gd name="connsiteY16" fmla="*/ 1216244 h 1216244"/>
                          <a:gd name="connsiteX17" fmla="*/ 7859278 w 10075998"/>
                          <a:gd name="connsiteY17" fmla="*/ 1216244 h 1216244"/>
                          <a:gd name="connsiteX18" fmla="*/ 7053198 w 10075998"/>
                          <a:gd name="connsiteY18" fmla="*/ 1216244 h 1216244"/>
                          <a:gd name="connsiteX19" fmla="*/ 6146358 w 10075998"/>
                          <a:gd name="connsiteY19" fmla="*/ 1216244 h 1216244"/>
                          <a:gd name="connsiteX20" fmla="*/ 5239518 w 10075998"/>
                          <a:gd name="connsiteY20" fmla="*/ 1216244 h 1216244"/>
                          <a:gd name="connsiteX21" fmla="*/ 4534199 w 10075998"/>
                          <a:gd name="connsiteY21" fmla="*/ 1216244 h 1216244"/>
                          <a:gd name="connsiteX22" fmla="*/ 3425839 w 10075998"/>
                          <a:gd name="connsiteY22" fmla="*/ 1216244 h 1216244"/>
                          <a:gd name="connsiteX23" fmla="*/ 2216719 w 10075998"/>
                          <a:gd name="connsiteY23" fmla="*/ 1216244 h 1216244"/>
                          <a:gd name="connsiteX24" fmla="*/ 1007599 w 10075998"/>
                          <a:gd name="connsiteY24" fmla="*/ 1216244 h 1216244"/>
                          <a:gd name="connsiteX25" fmla="*/ 0 w 10075998"/>
                          <a:gd name="connsiteY25" fmla="*/ 1216244 h 1216244"/>
                          <a:gd name="connsiteX26" fmla="*/ 0 w 10075998"/>
                          <a:gd name="connsiteY26" fmla="*/ 936507 h 1216244"/>
                          <a:gd name="connsiteX27" fmla="*/ 0 w 10075998"/>
                          <a:gd name="connsiteY27" fmla="*/ 632446 h 1216244"/>
                          <a:gd name="connsiteX28" fmla="*/ 0 w 10075998"/>
                          <a:gd name="connsiteY28" fmla="*/ 340548 h 1216244"/>
                          <a:gd name="connsiteX29" fmla="*/ 0 w 10075998"/>
                          <a:gd name="connsiteY29" fmla="*/ 0 h 1216244"/>
                          <a:gd name="connsiteX0" fmla="*/ 0 w 10075998"/>
                          <a:gd name="connsiteY0" fmla="*/ 0 h 1216244"/>
                          <a:gd name="connsiteX1" fmla="*/ 1209119 w 10075998"/>
                          <a:gd name="connsiteY1" fmla="*/ 0 h 1216244"/>
                          <a:gd name="connsiteX2" fmla="*/ 2418239 w 10075998"/>
                          <a:gd name="connsiteY2" fmla="*/ 0 h 1216244"/>
                          <a:gd name="connsiteX3" fmla="*/ 3627359 w 10075998"/>
                          <a:gd name="connsiteY3" fmla="*/ 0 h 1216244"/>
                          <a:gd name="connsiteX4" fmla="*/ 4735719 w 10075998"/>
                          <a:gd name="connsiteY4" fmla="*/ 0 h 1216244"/>
                          <a:gd name="connsiteX5" fmla="*/ 5642558 w 10075998"/>
                          <a:gd name="connsiteY5" fmla="*/ 0 h 1216244"/>
                          <a:gd name="connsiteX6" fmla="*/ 6851678 w 10075998"/>
                          <a:gd name="connsiteY6" fmla="*/ 0 h 1216244"/>
                          <a:gd name="connsiteX7" fmla="*/ 7758518 w 10075998"/>
                          <a:gd name="connsiteY7" fmla="*/ 0 h 1216244"/>
                          <a:gd name="connsiteX8" fmla="*/ 8665358 w 10075998"/>
                          <a:gd name="connsiteY8" fmla="*/ 0 h 1216244"/>
                          <a:gd name="connsiteX9" fmla="*/ 10075998 w 10075998"/>
                          <a:gd name="connsiteY9" fmla="*/ 0 h 1216244"/>
                          <a:gd name="connsiteX10" fmla="*/ 10075998 w 10075998"/>
                          <a:gd name="connsiteY10" fmla="*/ 291898 h 1216244"/>
                          <a:gd name="connsiteX11" fmla="*/ 10075998 w 10075998"/>
                          <a:gd name="connsiteY11" fmla="*/ 571634 h 1216244"/>
                          <a:gd name="connsiteX12" fmla="*/ 10075998 w 10075998"/>
                          <a:gd name="connsiteY12" fmla="*/ 900020 h 1216244"/>
                          <a:gd name="connsiteX13" fmla="*/ 10075998 w 10075998"/>
                          <a:gd name="connsiteY13" fmla="*/ 1216244 h 1216244"/>
                          <a:gd name="connsiteX14" fmla="*/ 9370678 w 10075998"/>
                          <a:gd name="connsiteY14" fmla="*/ 1216244 h 1216244"/>
                          <a:gd name="connsiteX15" fmla="*/ 8262318 w 10075998"/>
                          <a:gd name="connsiteY15" fmla="*/ 1216244 h 1216244"/>
                          <a:gd name="connsiteX16" fmla="*/ 7456238 w 10075998"/>
                          <a:gd name="connsiteY16" fmla="*/ 1216244 h 1216244"/>
                          <a:gd name="connsiteX17" fmla="*/ 6549398 w 10075998"/>
                          <a:gd name="connsiteY17" fmla="*/ 1216244 h 1216244"/>
                          <a:gd name="connsiteX18" fmla="*/ 5441038 w 10075998"/>
                          <a:gd name="connsiteY18" fmla="*/ 1216244 h 1216244"/>
                          <a:gd name="connsiteX19" fmla="*/ 4433439 w 10075998"/>
                          <a:gd name="connsiteY19" fmla="*/ 1216244 h 1216244"/>
                          <a:gd name="connsiteX20" fmla="*/ 3627359 w 10075998"/>
                          <a:gd name="connsiteY20" fmla="*/ 1216244 h 1216244"/>
                          <a:gd name="connsiteX21" fmla="*/ 2518999 w 10075998"/>
                          <a:gd name="connsiteY21" fmla="*/ 1216244 h 1216244"/>
                          <a:gd name="connsiteX22" fmla="*/ 1813679 w 10075998"/>
                          <a:gd name="connsiteY22" fmla="*/ 1216244 h 1216244"/>
                          <a:gd name="connsiteX23" fmla="*/ 0 w 10075998"/>
                          <a:gd name="connsiteY23" fmla="*/ 1216244 h 1216244"/>
                          <a:gd name="connsiteX24" fmla="*/ 0 w 10075998"/>
                          <a:gd name="connsiteY24" fmla="*/ 900020 h 1216244"/>
                          <a:gd name="connsiteX25" fmla="*/ 0 w 10075998"/>
                          <a:gd name="connsiteY25" fmla="*/ 632446 h 1216244"/>
                          <a:gd name="connsiteX26" fmla="*/ 0 w 10075998"/>
                          <a:gd name="connsiteY26" fmla="*/ 352710 h 1216244"/>
                          <a:gd name="connsiteX27" fmla="*/ 0 w 10075998"/>
                          <a:gd name="connsiteY27" fmla="*/ 0 h 121624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10075998" h="1216244" fill="none" extrusionOk="0">
                            <a:moveTo>
                              <a:pt x="0" y="0"/>
                            </a:moveTo>
                            <a:cubicBezTo>
                              <a:pt x="254323" y="12160"/>
                              <a:pt x="388598" y="18118"/>
                              <a:pt x="705319" y="0"/>
                            </a:cubicBezTo>
                            <a:cubicBezTo>
                              <a:pt x="1097847" y="-37143"/>
                              <a:pt x="1307067" y="-132"/>
                              <a:pt x="1813679" y="0"/>
                            </a:cubicBezTo>
                            <a:cubicBezTo>
                              <a:pt x="2342950" y="-26918"/>
                              <a:pt x="2236114" y="21322"/>
                              <a:pt x="2619759" y="0"/>
                            </a:cubicBezTo>
                            <a:cubicBezTo>
                              <a:pt x="3056401" y="30444"/>
                              <a:pt x="3366107" y="71985"/>
                              <a:pt x="3627359" y="0"/>
                            </a:cubicBezTo>
                            <a:cubicBezTo>
                              <a:pt x="3906232" y="-11048"/>
                              <a:pt x="4099598" y="-722"/>
                              <a:pt x="4433439" y="0"/>
                            </a:cubicBezTo>
                            <a:cubicBezTo>
                              <a:pt x="4711761" y="-123408"/>
                              <a:pt x="5263849" y="-24260"/>
                              <a:pt x="5642558" y="0"/>
                            </a:cubicBezTo>
                            <a:cubicBezTo>
                              <a:pt x="5951833" y="39541"/>
                              <a:pt x="6377463" y="18751"/>
                              <a:pt x="6750918" y="0"/>
                            </a:cubicBezTo>
                            <a:cubicBezTo>
                              <a:pt x="7063542" y="-80200"/>
                              <a:pt x="7418010" y="-12097"/>
                              <a:pt x="7960038" y="0"/>
                            </a:cubicBezTo>
                            <a:cubicBezTo>
                              <a:pt x="8544956" y="-22923"/>
                              <a:pt x="8786166" y="61610"/>
                              <a:pt x="8967638" y="0"/>
                            </a:cubicBezTo>
                            <a:cubicBezTo>
                              <a:pt x="9100473" y="2308"/>
                              <a:pt x="9586582" y="112087"/>
                              <a:pt x="10075998" y="0"/>
                            </a:cubicBezTo>
                            <a:cubicBezTo>
                              <a:pt x="10108935" y="133086"/>
                              <a:pt x="9987997" y="198541"/>
                              <a:pt x="10075998" y="328385"/>
                            </a:cubicBezTo>
                            <a:cubicBezTo>
                              <a:pt x="10157069" y="472841"/>
                              <a:pt x="10067093" y="567767"/>
                              <a:pt x="10075998" y="620284"/>
                            </a:cubicBezTo>
                            <a:cubicBezTo>
                              <a:pt x="10133551" y="674795"/>
                              <a:pt x="9954086" y="758728"/>
                              <a:pt x="10075998" y="900020"/>
                            </a:cubicBezTo>
                            <a:cubicBezTo>
                              <a:pt x="10194500" y="1046104"/>
                              <a:pt x="10032382" y="1056093"/>
                              <a:pt x="10075998" y="1216244"/>
                            </a:cubicBezTo>
                            <a:cubicBezTo>
                              <a:pt x="9851922" y="1216051"/>
                              <a:pt x="9535444" y="1203057"/>
                              <a:pt x="9370678" y="1216244"/>
                            </a:cubicBezTo>
                            <a:cubicBezTo>
                              <a:pt x="9104053" y="1239559"/>
                              <a:pt x="8970400" y="1218112"/>
                              <a:pt x="8564598" y="1216244"/>
                            </a:cubicBezTo>
                            <a:cubicBezTo>
                              <a:pt x="8194399" y="1245030"/>
                              <a:pt x="8119083" y="1196230"/>
                              <a:pt x="7859278" y="1216244"/>
                            </a:cubicBezTo>
                            <a:cubicBezTo>
                              <a:pt x="7639077" y="1259376"/>
                              <a:pt x="7344659" y="1233655"/>
                              <a:pt x="7053198" y="1216244"/>
                            </a:cubicBezTo>
                            <a:cubicBezTo>
                              <a:pt x="6756238" y="1222659"/>
                              <a:pt x="6402132" y="1214818"/>
                              <a:pt x="6146358" y="1216244"/>
                            </a:cubicBezTo>
                            <a:cubicBezTo>
                              <a:pt x="5976471" y="1253957"/>
                              <a:pt x="5527199" y="1194317"/>
                              <a:pt x="5239518" y="1216244"/>
                            </a:cubicBezTo>
                            <a:cubicBezTo>
                              <a:pt x="4952361" y="1232537"/>
                              <a:pt x="4803773" y="1209444"/>
                              <a:pt x="4534199" y="1216244"/>
                            </a:cubicBezTo>
                            <a:cubicBezTo>
                              <a:pt x="4319855" y="1279852"/>
                              <a:pt x="3750226" y="1172697"/>
                              <a:pt x="3425839" y="1216244"/>
                            </a:cubicBezTo>
                            <a:cubicBezTo>
                              <a:pt x="3204142" y="1302211"/>
                              <a:pt x="2634462" y="1142069"/>
                              <a:pt x="2216719" y="1216244"/>
                            </a:cubicBezTo>
                            <a:cubicBezTo>
                              <a:pt x="1815359" y="1251890"/>
                              <a:pt x="1640413" y="1186177"/>
                              <a:pt x="1007599" y="1216244"/>
                            </a:cubicBezTo>
                            <a:cubicBezTo>
                              <a:pt x="396075" y="1226689"/>
                              <a:pt x="302323" y="1209172"/>
                              <a:pt x="0" y="1216244"/>
                            </a:cubicBezTo>
                            <a:cubicBezTo>
                              <a:pt x="-87964" y="1085775"/>
                              <a:pt x="69600" y="1099029"/>
                              <a:pt x="0" y="936507"/>
                            </a:cubicBezTo>
                            <a:cubicBezTo>
                              <a:pt x="-70140" y="802958"/>
                              <a:pt x="72124" y="733445"/>
                              <a:pt x="0" y="632446"/>
                            </a:cubicBezTo>
                            <a:cubicBezTo>
                              <a:pt x="-78968" y="560590"/>
                              <a:pt x="38876" y="498390"/>
                              <a:pt x="0" y="340548"/>
                            </a:cubicBezTo>
                            <a:cubicBezTo>
                              <a:pt x="-38890" y="199898"/>
                              <a:pt x="-11976" y="138843"/>
                              <a:pt x="0" y="0"/>
                            </a:cubicBezTo>
                            <a:close/>
                          </a:path>
                          <a:path w="10075998" h="1216244" stroke="0" extrusionOk="0">
                            <a:moveTo>
                              <a:pt x="0" y="0"/>
                            </a:moveTo>
                            <a:cubicBezTo>
                              <a:pt x="413137" y="-51388"/>
                              <a:pt x="600655" y="19455"/>
                              <a:pt x="1209119" y="0"/>
                            </a:cubicBezTo>
                            <a:cubicBezTo>
                              <a:pt x="1834309" y="5751"/>
                              <a:pt x="2191409" y="102934"/>
                              <a:pt x="2418239" y="0"/>
                            </a:cubicBezTo>
                            <a:cubicBezTo>
                              <a:pt x="2685353" y="-38882"/>
                              <a:pt x="3051604" y="87031"/>
                              <a:pt x="3627359" y="0"/>
                            </a:cubicBezTo>
                            <a:cubicBezTo>
                              <a:pt x="4128976" y="-14898"/>
                              <a:pt x="4398913" y="54927"/>
                              <a:pt x="4735719" y="0"/>
                            </a:cubicBezTo>
                            <a:cubicBezTo>
                              <a:pt x="5057005" y="-32711"/>
                              <a:pt x="5270643" y="49283"/>
                              <a:pt x="5642558" y="0"/>
                            </a:cubicBezTo>
                            <a:cubicBezTo>
                              <a:pt x="5902647" y="-61702"/>
                              <a:pt x="6523301" y="83200"/>
                              <a:pt x="6851678" y="0"/>
                            </a:cubicBezTo>
                            <a:cubicBezTo>
                              <a:pt x="7184656" y="-26120"/>
                              <a:pt x="7312092" y="-5417"/>
                              <a:pt x="7758518" y="0"/>
                            </a:cubicBezTo>
                            <a:cubicBezTo>
                              <a:pt x="8224985" y="18120"/>
                              <a:pt x="8391723" y="-35443"/>
                              <a:pt x="8665358" y="0"/>
                            </a:cubicBezTo>
                            <a:cubicBezTo>
                              <a:pt x="8930488" y="-28832"/>
                              <a:pt x="9726873" y="16684"/>
                              <a:pt x="10075998" y="0"/>
                            </a:cubicBezTo>
                            <a:cubicBezTo>
                              <a:pt x="10123375" y="152745"/>
                              <a:pt x="9976634" y="184446"/>
                              <a:pt x="10075998" y="291898"/>
                            </a:cubicBezTo>
                            <a:cubicBezTo>
                              <a:pt x="10178249" y="404208"/>
                              <a:pt x="10011965" y="483764"/>
                              <a:pt x="10075998" y="571634"/>
                            </a:cubicBezTo>
                            <a:cubicBezTo>
                              <a:pt x="10146820" y="663044"/>
                              <a:pt x="10050170" y="741733"/>
                              <a:pt x="10075998" y="900020"/>
                            </a:cubicBezTo>
                            <a:cubicBezTo>
                              <a:pt x="10083413" y="1031522"/>
                              <a:pt x="10044576" y="1079021"/>
                              <a:pt x="10075998" y="1216244"/>
                            </a:cubicBezTo>
                            <a:cubicBezTo>
                              <a:pt x="9891563" y="1236164"/>
                              <a:pt x="9513639" y="1203527"/>
                              <a:pt x="9370678" y="1216244"/>
                            </a:cubicBezTo>
                            <a:cubicBezTo>
                              <a:pt x="9233367" y="1222326"/>
                              <a:pt x="8661468" y="1187374"/>
                              <a:pt x="8262318" y="1216244"/>
                            </a:cubicBezTo>
                            <a:cubicBezTo>
                              <a:pt x="7767481" y="1247245"/>
                              <a:pt x="7691437" y="1218437"/>
                              <a:pt x="7456238" y="1216244"/>
                            </a:cubicBezTo>
                            <a:cubicBezTo>
                              <a:pt x="7175431" y="1270747"/>
                              <a:pt x="6943229" y="1181979"/>
                              <a:pt x="6549398" y="1216244"/>
                            </a:cubicBezTo>
                            <a:cubicBezTo>
                              <a:pt x="6176196" y="1253665"/>
                              <a:pt x="5998941" y="1194389"/>
                              <a:pt x="5441038" y="1216244"/>
                            </a:cubicBezTo>
                            <a:cubicBezTo>
                              <a:pt x="4910040" y="1263305"/>
                              <a:pt x="4919057" y="1197712"/>
                              <a:pt x="4433439" y="1216244"/>
                            </a:cubicBezTo>
                            <a:cubicBezTo>
                              <a:pt x="3960544" y="1230439"/>
                              <a:pt x="3931926" y="1189027"/>
                              <a:pt x="3627359" y="1216244"/>
                            </a:cubicBezTo>
                            <a:cubicBezTo>
                              <a:pt x="3292838" y="1230891"/>
                              <a:pt x="2977935" y="1245076"/>
                              <a:pt x="2518999" y="1216244"/>
                            </a:cubicBezTo>
                            <a:cubicBezTo>
                              <a:pt x="2139494" y="1252969"/>
                              <a:pt x="2152667" y="1200582"/>
                              <a:pt x="1813679" y="1216244"/>
                            </a:cubicBezTo>
                            <a:cubicBezTo>
                              <a:pt x="1584464" y="1336352"/>
                              <a:pt x="613748" y="1053841"/>
                              <a:pt x="0" y="1216244"/>
                            </a:cubicBezTo>
                            <a:cubicBezTo>
                              <a:pt x="-17946" y="1128071"/>
                              <a:pt x="89036" y="979945"/>
                              <a:pt x="0" y="900020"/>
                            </a:cubicBezTo>
                            <a:cubicBezTo>
                              <a:pt x="-104943" y="805981"/>
                              <a:pt x="83163" y="678298"/>
                              <a:pt x="0" y="632446"/>
                            </a:cubicBezTo>
                            <a:cubicBezTo>
                              <a:pt x="-92326" y="552472"/>
                              <a:pt x="71177" y="467387"/>
                              <a:pt x="0" y="352710"/>
                            </a:cubicBezTo>
                            <a:cubicBezTo>
                              <a:pt x="-32690" y="284078"/>
                              <a:pt x="87210" y="141893"/>
                              <a:pt x="0" y="0"/>
                            </a:cubicBezTo>
                            <a:close/>
                          </a:path>
                          <a:path w="10075998" h="1216244" fill="none" stroke="0" extrusionOk="0">
                            <a:moveTo>
                              <a:pt x="0" y="0"/>
                            </a:moveTo>
                            <a:cubicBezTo>
                              <a:pt x="242094" y="-23579"/>
                              <a:pt x="381270" y="10937"/>
                              <a:pt x="705319" y="0"/>
                            </a:cubicBezTo>
                            <a:cubicBezTo>
                              <a:pt x="978333" y="30419"/>
                              <a:pt x="1295823" y="28795"/>
                              <a:pt x="1813679" y="0"/>
                            </a:cubicBezTo>
                            <a:cubicBezTo>
                              <a:pt x="2365070" y="3692"/>
                              <a:pt x="2273423" y="15683"/>
                              <a:pt x="2619759" y="0"/>
                            </a:cubicBezTo>
                            <a:cubicBezTo>
                              <a:pt x="2965041" y="65104"/>
                              <a:pt x="3380022" y="14062"/>
                              <a:pt x="3627359" y="0"/>
                            </a:cubicBezTo>
                            <a:cubicBezTo>
                              <a:pt x="3942842" y="-16719"/>
                              <a:pt x="4137854" y="2638"/>
                              <a:pt x="4433439" y="0"/>
                            </a:cubicBezTo>
                            <a:cubicBezTo>
                              <a:pt x="4736527" y="-80559"/>
                              <a:pt x="5313497" y="-73249"/>
                              <a:pt x="5642558" y="0"/>
                            </a:cubicBezTo>
                            <a:cubicBezTo>
                              <a:pt x="5979816" y="1270"/>
                              <a:pt x="6367225" y="23448"/>
                              <a:pt x="6750918" y="0"/>
                            </a:cubicBezTo>
                            <a:cubicBezTo>
                              <a:pt x="7118531" y="24467"/>
                              <a:pt x="7440365" y="74968"/>
                              <a:pt x="7960038" y="0"/>
                            </a:cubicBezTo>
                            <a:cubicBezTo>
                              <a:pt x="8569307" y="-9526"/>
                              <a:pt x="8771256" y="-42961"/>
                              <a:pt x="8967638" y="0"/>
                            </a:cubicBezTo>
                            <a:cubicBezTo>
                              <a:pt x="9247711" y="-48000"/>
                              <a:pt x="9587184" y="107369"/>
                              <a:pt x="10075998" y="0"/>
                            </a:cubicBezTo>
                            <a:cubicBezTo>
                              <a:pt x="10099311" y="102699"/>
                              <a:pt x="9949950" y="187621"/>
                              <a:pt x="10075998" y="328385"/>
                            </a:cubicBezTo>
                            <a:cubicBezTo>
                              <a:pt x="10165231" y="473347"/>
                              <a:pt x="10056463" y="568336"/>
                              <a:pt x="10075998" y="620284"/>
                            </a:cubicBezTo>
                            <a:cubicBezTo>
                              <a:pt x="10054678" y="681157"/>
                              <a:pt x="10002880" y="744025"/>
                              <a:pt x="10075998" y="900020"/>
                            </a:cubicBezTo>
                            <a:cubicBezTo>
                              <a:pt x="10183283" y="1032257"/>
                              <a:pt x="10050867" y="1099555"/>
                              <a:pt x="10075998" y="1216244"/>
                            </a:cubicBezTo>
                            <a:cubicBezTo>
                              <a:pt x="9884363" y="1224087"/>
                              <a:pt x="9596681" y="1181711"/>
                              <a:pt x="9370678" y="1216244"/>
                            </a:cubicBezTo>
                            <a:cubicBezTo>
                              <a:pt x="9143074" y="1255150"/>
                              <a:pt x="8970285" y="1199972"/>
                              <a:pt x="8564598" y="1216244"/>
                            </a:cubicBezTo>
                            <a:cubicBezTo>
                              <a:pt x="8176554" y="1248137"/>
                              <a:pt x="8137301" y="1184813"/>
                              <a:pt x="7859278" y="1216244"/>
                            </a:cubicBezTo>
                            <a:cubicBezTo>
                              <a:pt x="7576991" y="1244783"/>
                              <a:pt x="7337173" y="1185698"/>
                              <a:pt x="7053198" y="1216244"/>
                            </a:cubicBezTo>
                            <a:cubicBezTo>
                              <a:pt x="6745984" y="1272376"/>
                              <a:pt x="6347563" y="1238851"/>
                              <a:pt x="6146358" y="1216244"/>
                            </a:cubicBezTo>
                            <a:cubicBezTo>
                              <a:pt x="5931960" y="1229188"/>
                              <a:pt x="5503441" y="1187452"/>
                              <a:pt x="5239518" y="1216244"/>
                            </a:cubicBezTo>
                            <a:cubicBezTo>
                              <a:pt x="4972205" y="1248543"/>
                              <a:pt x="4825379" y="1237342"/>
                              <a:pt x="4534199" y="1216244"/>
                            </a:cubicBezTo>
                            <a:cubicBezTo>
                              <a:pt x="4255646" y="1288850"/>
                              <a:pt x="3688656" y="1168486"/>
                              <a:pt x="3425839" y="1216244"/>
                            </a:cubicBezTo>
                            <a:cubicBezTo>
                              <a:pt x="3094822" y="1227451"/>
                              <a:pt x="2608356" y="1255613"/>
                              <a:pt x="2216719" y="1216244"/>
                            </a:cubicBezTo>
                            <a:cubicBezTo>
                              <a:pt x="1769131" y="1227472"/>
                              <a:pt x="1623594" y="1255508"/>
                              <a:pt x="1007599" y="1216244"/>
                            </a:cubicBezTo>
                            <a:cubicBezTo>
                              <a:pt x="404701" y="1211190"/>
                              <a:pt x="280641" y="1182748"/>
                              <a:pt x="0" y="1216244"/>
                            </a:cubicBezTo>
                            <a:cubicBezTo>
                              <a:pt x="-90700" y="1094327"/>
                              <a:pt x="94800" y="1042563"/>
                              <a:pt x="0" y="936507"/>
                            </a:cubicBezTo>
                            <a:cubicBezTo>
                              <a:pt x="-66470" y="777391"/>
                              <a:pt x="87646" y="712787"/>
                              <a:pt x="0" y="632446"/>
                            </a:cubicBezTo>
                            <a:cubicBezTo>
                              <a:pt x="-68070" y="561231"/>
                              <a:pt x="42688" y="494029"/>
                              <a:pt x="0" y="340548"/>
                            </a:cubicBezTo>
                            <a:cubicBezTo>
                              <a:pt x="-52713" y="218758"/>
                              <a:pt x="6440" y="126816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p:sp>
            <p:nvSpPr>
              <p:cNvPr id="34" name="กล่องข้อความ 33">
                <a:extLst>
                  <a:ext uri="{FF2B5EF4-FFF2-40B4-BE49-F238E27FC236}">
                    <a16:creationId xmlns:a16="http://schemas.microsoft.com/office/drawing/2014/main" id="{FAE21C91-7DD3-4029-9F34-A149F3BA0FFA}"/>
                  </a:ext>
                </a:extLst>
              </p:cNvPr>
              <p:cNvSpPr txBox="1"/>
              <p:nvPr/>
            </p:nvSpPr>
            <p:spPr>
              <a:xfrm>
                <a:off x="608137" y="4018351"/>
                <a:ext cx="79389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3600" b="1" u="none" strike="noStrike" kern="1200" cap="none" spc="0" normalizeH="0" baseline="0" noProof="0" dirty="0">
                  <a:ln>
                    <a:noFill/>
                  </a:ln>
                  <a:solidFill>
                    <a:srgbClr val="009900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กล่องข้อความ 29">
                  <a:extLst>
                    <a:ext uri="{FF2B5EF4-FFF2-40B4-BE49-F238E27FC236}">
                      <a16:creationId xmlns:a16="http://schemas.microsoft.com/office/drawing/2014/main" id="{882B3E61-4AEF-4B94-9EA8-555AF931F75D}"/>
                    </a:ext>
                  </a:extLst>
                </p:cNvPr>
                <p:cNvSpPr txBox="1"/>
                <p:nvPr/>
              </p:nvSpPr>
              <p:spPr>
                <a:xfrm>
                  <a:off x="4470252" y="2277063"/>
                  <a:ext cx="32861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000" b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rPr>
                          <m:t>=</m:t>
                        </m:r>
                      </m:oMath>
                    </m:oMathPara>
                  </a14:m>
                  <a:endParaRPr kumimoji="0" lang="th-TH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30" name="กล่องข้อความ 29">
                  <a:extLst>
                    <a:ext uri="{FF2B5EF4-FFF2-40B4-BE49-F238E27FC236}">
                      <a16:creationId xmlns:a16="http://schemas.microsoft.com/office/drawing/2014/main" id="{882B3E61-4AEF-4B94-9EA8-555AF931F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0252" y="2277063"/>
                  <a:ext cx="328616" cy="615553"/>
                </a:xfrm>
                <a:prstGeom prst="rect">
                  <a:avLst/>
                </a:prstGeom>
                <a:blipFill>
                  <a:blip r:embed="rId3"/>
                  <a:stretch>
                    <a:fillRect l="-11111" t="-20000" r="-107407" b="-50000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69CF8AAA-5890-4B88-9953-27428BE792A6}"/>
                </a:ext>
              </a:extLst>
            </p:cNvPr>
            <p:cNvSpPr/>
            <p:nvPr/>
          </p:nvSpPr>
          <p:spPr>
            <a:xfrm>
              <a:off x="1471311" y="2230898"/>
              <a:ext cx="29738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พื้นที่ผิวของกรวย</a:t>
              </a:r>
              <a:endPara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394DB45B-0C01-4D7D-89FD-CB2227B21DC5}"/>
                </a:ext>
              </a:extLst>
            </p:cNvPr>
            <p:cNvSpPr/>
            <p:nvPr/>
          </p:nvSpPr>
          <p:spPr>
            <a:xfrm>
              <a:off x="4736350" y="2230184"/>
              <a:ext cx="68109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rPr>
                <a:t>พื้นที่ผิวข้างของกรวย + พื้นที่ฐานของกรวย</a:t>
              </a:r>
              <a:endPara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94AA4AC3-A3C0-417D-9153-1D14288CFA83}"/>
              </a:ext>
            </a:extLst>
          </p:cNvPr>
          <p:cNvGrpSpPr/>
          <p:nvPr/>
        </p:nvGrpSpPr>
        <p:grpSpPr>
          <a:xfrm>
            <a:off x="1773141" y="792276"/>
            <a:ext cx="8645718" cy="3433911"/>
            <a:chOff x="1773141" y="360476"/>
            <a:chExt cx="8645718" cy="3433911"/>
          </a:xfrm>
        </p:grpSpPr>
        <p:pic>
          <p:nvPicPr>
            <p:cNvPr id="17" name="รูปภาพ 16">
              <a:extLst>
                <a:ext uri="{FF2B5EF4-FFF2-40B4-BE49-F238E27FC236}">
                  <a16:creationId xmlns:a16="http://schemas.microsoft.com/office/drawing/2014/main" id="{185A99BB-9A27-4D9A-B071-2A7459FE1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02" t="48485" r="22287" b="37754"/>
            <a:stretch/>
          </p:blipFill>
          <p:spPr>
            <a:xfrm>
              <a:off x="1773141" y="360476"/>
              <a:ext cx="8645718" cy="2822361"/>
            </a:xfrm>
            <a:prstGeom prst="rect">
              <a:avLst/>
            </a:prstGeom>
          </p:spPr>
        </p:pic>
        <p:sp>
          <p:nvSpPr>
            <p:cNvPr id="2" name="กล่องข้อความ 1">
              <a:extLst>
                <a:ext uri="{FF2B5EF4-FFF2-40B4-BE49-F238E27FC236}">
                  <a16:creationId xmlns:a16="http://schemas.microsoft.com/office/drawing/2014/main" id="{E5F29DF9-F396-4FE9-9F42-7C4978DD2DCC}"/>
                </a:ext>
              </a:extLst>
            </p:cNvPr>
            <p:cNvSpPr txBox="1"/>
            <p:nvPr/>
          </p:nvSpPr>
          <p:spPr>
            <a:xfrm>
              <a:off x="1832197" y="3108956"/>
              <a:ext cx="27293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กรวยกระดาษ</a:t>
              </a:r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F6D9FB56-DCD6-4588-AE00-3CCEA5857298}"/>
                </a:ext>
              </a:extLst>
            </p:cNvPr>
            <p:cNvSpPr txBox="1"/>
            <p:nvPr/>
          </p:nvSpPr>
          <p:spPr>
            <a:xfrm>
              <a:off x="6617949" y="3148056"/>
              <a:ext cx="34820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รูปคลี่ของกรวยกระดาษ</a:t>
              </a:r>
            </a:p>
          </p:txBody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B2F3E714-D65E-4940-B166-376D449BB244}"/>
              </a:ext>
            </a:extLst>
          </p:cNvPr>
          <p:cNvGrpSpPr/>
          <p:nvPr/>
        </p:nvGrpSpPr>
        <p:grpSpPr>
          <a:xfrm>
            <a:off x="511885" y="5845149"/>
            <a:ext cx="3940994" cy="629194"/>
            <a:chOff x="501714" y="5819900"/>
            <a:chExt cx="3940994" cy="629194"/>
          </a:xfrm>
        </p:grpSpPr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D982A60B-F70F-7B47-9636-D704D3F53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2" y="5819900"/>
              <a:ext cx="559147" cy="629194"/>
            </a:xfrm>
            <a:prstGeom prst="rect">
              <a:avLst/>
            </a:prstGeom>
          </p:spPr>
        </p:pic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2205789C-4D31-6D44-94D7-1B902CE5D4CA}"/>
                </a:ext>
              </a:extLst>
            </p:cNvPr>
            <p:cNvSpPr txBox="1">
              <a:spLocks/>
            </p:cNvSpPr>
            <p:nvPr/>
          </p:nvSpPr>
          <p:spPr>
            <a:xfrm>
              <a:off x="501714" y="6005865"/>
              <a:ext cx="3940994" cy="4432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th-TH" sz="1800" b="1" dirty="0">
                  <a:solidFill>
                    <a:srgbClr val="1B64A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สถาบันส่งเสริมการสอนวิทยาศาสตร์และเทคโนโลยี</a:t>
              </a:r>
              <a:endParaRPr lang="en-US" sz="1400" b="1" dirty="0">
                <a:solidFill>
                  <a:srgbClr val="1B64AC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4" name="วงรี 3">
            <a:extLst>
              <a:ext uri="{FF2B5EF4-FFF2-40B4-BE49-F238E27FC236}">
                <a16:creationId xmlns:a16="http://schemas.microsoft.com/office/drawing/2014/main" id="{C18B2F3E-8FB9-E5F5-661B-D39FCE06693D}"/>
              </a:ext>
            </a:extLst>
          </p:cNvPr>
          <p:cNvSpPr/>
          <p:nvPr/>
        </p:nvSpPr>
        <p:spPr>
          <a:xfrm>
            <a:off x="9584170" y="2413352"/>
            <a:ext cx="1158587" cy="11099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7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9391F994-DB7F-4354-961A-9241279F9A13}"/>
              </a:ext>
            </a:extLst>
          </p:cNvPr>
          <p:cNvGrpSpPr/>
          <p:nvPr/>
        </p:nvGrpSpPr>
        <p:grpSpPr>
          <a:xfrm>
            <a:off x="795786" y="2088624"/>
            <a:ext cx="10195196" cy="2757253"/>
            <a:chOff x="1112702" y="2959390"/>
            <a:chExt cx="10195196" cy="2757253"/>
          </a:xfrm>
        </p:grpSpPr>
        <p:grpSp>
          <p:nvGrpSpPr>
            <p:cNvPr id="30" name="กลุ่ม 29">
              <a:extLst>
                <a:ext uri="{FF2B5EF4-FFF2-40B4-BE49-F238E27FC236}">
                  <a16:creationId xmlns:a16="http://schemas.microsoft.com/office/drawing/2014/main" id="{82C4F001-D6AC-4F6E-B67F-738C3662D51D}"/>
                </a:ext>
              </a:extLst>
            </p:cNvPr>
            <p:cNvGrpSpPr/>
            <p:nvPr/>
          </p:nvGrpSpPr>
          <p:grpSpPr>
            <a:xfrm>
              <a:off x="2853801" y="2959390"/>
              <a:ext cx="5514915" cy="972685"/>
              <a:chOff x="3212410" y="2028568"/>
              <a:chExt cx="5514915" cy="972685"/>
            </a:xfrm>
          </p:grpSpPr>
          <p:sp>
            <p:nvSpPr>
              <p:cNvPr id="35" name="Text Box 919">
                <a:extLst>
                  <a:ext uri="{FF2B5EF4-FFF2-40B4-BE49-F238E27FC236}">
                    <a16:creationId xmlns:a16="http://schemas.microsoft.com/office/drawing/2014/main" id="{2D933A49-5E99-464C-B107-61B777693CA0}"/>
                  </a:ext>
                </a:extLst>
              </p:cNvPr>
              <p:cNvSpPr txBox="1"/>
              <p:nvPr/>
            </p:nvSpPr>
            <p:spPr>
              <a:xfrm>
                <a:off x="3317125" y="2028568"/>
                <a:ext cx="5410200" cy="972685"/>
              </a:xfrm>
              <a:custGeom>
                <a:avLst/>
                <a:gdLst>
                  <a:gd name="csX0" fmla="*/ 0 w 5410200"/>
                  <a:gd name="csY0" fmla="*/ 0 h 972685"/>
                  <a:gd name="csX1" fmla="*/ 378713 w 5410200"/>
                  <a:gd name="csY1" fmla="*/ 0 h 972685"/>
                  <a:gd name="csX2" fmla="*/ 973835 w 5410200"/>
                  <a:gd name="csY2" fmla="*/ 0 h 972685"/>
                  <a:gd name="csX3" fmla="*/ 1406651 w 5410200"/>
                  <a:gd name="csY3" fmla="*/ 0 h 972685"/>
                  <a:gd name="csX4" fmla="*/ 1947671 w 5410200"/>
                  <a:gd name="csY4" fmla="*/ 0 h 972685"/>
                  <a:gd name="csX5" fmla="*/ 2380487 w 5410200"/>
                  <a:gd name="csY5" fmla="*/ 0 h 972685"/>
                  <a:gd name="csX6" fmla="*/ 3029711 w 5410200"/>
                  <a:gd name="csY6" fmla="*/ 0 h 972685"/>
                  <a:gd name="csX7" fmla="*/ 3624833 w 5410200"/>
                  <a:gd name="csY7" fmla="*/ 0 h 972685"/>
                  <a:gd name="csX8" fmla="*/ 4274057 w 5410200"/>
                  <a:gd name="csY8" fmla="*/ 0 h 972685"/>
                  <a:gd name="csX9" fmla="*/ 4815077 w 5410200"/>
                  <a:gd name="csY9" fmla="*/ 0 h 972685"/>
                  <a:gd name="csX10" fmla="*/ 5410200 w 5410200"/>
                  <a:gd name="csY10" fmla="*/ 0 h 972685"/>
                  <a:gd name="csX11" fmla="*/ 5410200 w 5410200"/>
                  <a:gd name="csY11" fmla="*/ 262624 h 972685"/>
                  <a:gd name="csX12" fmla="*/ 5410200 w 5410200"/>
                  <a:gd name="csY12" fmla="*/ 496068 h 972685"/>
                  <a:gd name="csX13" fmla="*/ 5410200 w 5410200"/>
                  <a:gd name="csY13" fmla="*/ 719786 h 972685"/>
                  <a:gd name="csX14" fmla="*/ 5410200 w 5410200"/>
                  <a:gd name="csY14" fmla="*/ 972685 h 972685"/>
                  <a:gd name="csX15" fmla="*/ 5031485 w 5410200"/>
                  <a:gd name="csY15" fmla="*/ 972685 h 972685"/>
                  <a:gd name="csX16" fmla="*/ 4598669 w 5410200"/>
                  <a:gd name="csY16" fmla="*/ 972685 h 972685"/>
                  <a:gd name="csX17" fmla="*/ 4219955 w 5410200"/>
                  <a:gd name="csY17" fmla="*/ 972685 h 972685"/>
                  <a:gd name="csX18" fmla="*/ 3787139 w 5410200"/>
                  <a:gd name="csY18" fmla="*/ 972685 h 972685"/>
                  <a:gd name="csX19" fmla="*/ 3300221 w 5410200"/>
                  <a:gd name="csY19" fmla="*/ 972685 h 972685"/>
                  <a:gd name="csX20" fmla="*/ 2813303 w 5410200"/>
                  <a:gd name="csY20" fmla="*/ 972685 h 972685"/>
                  <a:gd name="csX21" fmla="*/ 2434589 w 5410200"/>
                  <a:gd name="csY21" fmla="*/ 972685 h 972685"/>
                  <a:gd name="csX22" fmla="*/ 1839467 w 5410200"/>
                  <a:gd name="csY22" fmla="*/ 972685 h 972685"/>
                  <a:gd name="csX23" fmla="*/ 1190243 w 5410200"/>
                  <a:gd name="csY23" fmla="*/ 972685 h 972685"/>
                  <a:gd name="csX24" fmla="*/ 541019 w 5410200"/>
                  <a:gd name="csY24" fmla="*/ 972685 h 972685"/>
                  <a:gd name="csX25" fmla="*/ 0 w 5410200"/>
                  <a:gd name="csY25" fmla="*/ 972685 h 972685"/>
                  <a:gd name="csX26" fmla="*/ 0 w 5410200"/>
                  <a:gd name="csY26" fmla="*/ 748967 h 972685"/>
                  <a:gd name="csX27" fmla="*/ 0 w 5410200"/>
                  <a:gd name="csY27" fmla="*/ 505795 h 972685"/>
                  <a:gd name="csX28" fmla="*/ 0 w 5410200"/>
                  <a:gd name="csY28" fmla="*/ 272351 h 972685"/>
                  <a:gd name="csX29" fmla="*/ 0 w 5410200"/>
                  <a:gd name="csY29" fmla="*/ 0 h 972685"/>
                  <a:gd name="csX0" fmla="*/ 0 w 5410200"/>
                  <a:gd name="csY0" fmla="*/ 0 h 972685"/>
                  <a:gd name="csX1" fmla="*/ 649223 w 5410200"/>
                  <a:gd name="csY1" fmla="*/ 0 h 972685"/>
                  <a:gd name="csX2" fmla="*/ 1298447 w 5410200"/>
                  <a:gd name="csY2" fmla="*/ 0 h 972685"/>
                  <a:gd name="csX3" fmla="*/ 1947671 w 5410200"/>
                  <a:gd name="csY3" fmla="*/ 0 h 972685"/>
                  <a:gd name="csX4" fmla="*/ 2542793 w 5410200"/>
                  <a:gd name="csY4" fmla="*/ 0 h 972685"/>
                  <a:gd name="csX5" fmla="*/ 3029711 w 5410200"/>
                  <a:gd name="csY5" fmla="*/ 0 h 972685"/>
                  <a:gd name="csX6" fmla="*/ 3678935 w 5410200"/>
                  <a:gd name="csY6" fmla="*/ 0 h 972685"/>
                  <a:gd name="csX7" fmla="*/ 4165853 w 5410200"/>
                  <a:gd name="csY7" fmla="*/ 0 h 972685"/>
                  <a:gd name="csX8" fmla="*/ 4652771 w 5410200"/>
                  <a:gd name="csY8" fmla="*/ 0 h 972685"/>
                  <a:gd name="csX9" fmla="*/ 5410200 w 5410200"/>
                  <a:gd name="csY9" fmla="*/ 0 h 972685"/>
                  <a:gd name="csX10" fmla="*/ 5410200 w 5410200"/>
                  <a:gd name="csY10" fmla="*/ 233444 h 972685"/>
                  <a:gd name="csX11" fmla="*/ 5410200 w 5410200"/>
                  <a:gd name="csY11" fmla="*/ 457161 h 972685"/>
                  <a:gd name="csX12" fmla="*/ 5410200 w 5410200"/>
                  <a:gd name="csY12" fmla="*/ 719786 h 972685"/>
                  <a:gd name="csX13" fmla="*/ 5410200 w 5410200"/>
                  <a:gd name="csY13" fmla="*/ 972685 h 972685"/>
                  <a:gd name="csX14" fmla="*/ 5031485 w 5410200"/>
                  <a:gd name="csY14" fmla="*/ 972685 h 972685"/>
                  <a:gd name="csX15" fmla="*/ 4436363 w 5410200"/>
                  <a:gd name="csY15" fmla="*/ 972685 h 972685"/>
                  <a:gd name="csX16" fmla="*/ 4003547 w 5410200"/>
                  <a:gd name="csY16" fmla="*/ 972685 h 972685"/>
                  <a:gd name="csX17" fmla="*/ 3516629 w 5410200"/>
                  <a:gd name="csY17" fmla="*/ 972685 h 972685"/>
                  <a:gd name="csX18" fmla="*/ 2921507 w 5410200"/>
                  <a:gd name="csY18" fmla="*/ 972685 h 972685"/>
                  <a:gd name="csX19" fmla="*/ 2380487 w 5410200"/>
                  <a:gd name="csY19" fmla="*/ 972685 h 972685"/>
                  <a:gd name="csX20" fmla="*/ 1947671 w 5410200"/>
                  <a:gd name="csY20" fmla="*/ 972685 h 972685"/>
                  <a:gd name="csX21" fmla="*/ 1352549 w 5410200"/>
                  <a:gd name="csY21" fmla="*/ 972685 h 972685"/>
                  <a:gd name="csX22" fmla="*/ 973835 w 5410200"/>
                  <a:gd name="csY22" fmla="*/ 972685 h 972685"/>
                  <a:gd name="csX23" fmla="*/ 0 w 5410200"/>
                  <a:gd name="csY23" fmla="*/ 972685 h 972685"/>
                  <a:gd name="csX24" fmla="*/ 0 w 5410200"/>
                  <a:gd name="csY24" fmla="*/ 719786 h 972685"/>
                  <a:gd name="csX25" fmla="*/ 0 w 5410200"/>
                  <a:gd name="csY25" fmla="*/ 505795 h 972685"/>
                  <a:gd name="csX26" fmla="*/ 0 w 5410200"/>
                  <a:gd name="csY26" fmla="*/ 282078 h 972685"/>
                  <a:gd name="csX27" fmla="*/ 0 w 5410200"/>
                  <a:gd name="csY27" fmla="*/ 0 h 972685"/>
                  <a:gd name="csX0" fmla="*/ 0 w 5410200"/>
                  <a:gd name="csY0" fmla="*/ 0 h 972685"/>
                  <a:gd name="csX1" fmla="*/ 378713 w 5410200"/>
                  <a:gd name="csY1" fmla="*/ 0 h 972685"/>
                  <a:gd name="csX2" fmla="*/ 973835 w 5410200"/>
                  <a:gd name="csY2" fmla="*/ 0 h 972685"/>
                  <a:gd name="csX3" fmla="*/ 1406651 w 5410200"/>
                  <a:gd name="csY3" fmla="*/ 0 h 972685"/>
                  <a:gd name="csX4" fmla="*/ 1947671 w 5410200"/>
                  <a:gd name="csY4" fmla="*/ 0 h 972685"/>
                  <a:gd name="csX5" fmla="*/ 2380487 w 5410200"/>
                  <a:gd name="csY5" fmla="*/ 0 h 972685"/>
                  <a:gd name="csX6" fmla="*/ 3029711 w 5410200"/>
                  <a:gd name="csY6" fmla="*/ 0 h 972685"/>
                  <a:gd name="csX7" fmla="*/ 3624833 w 5410200"/>
                  <a:gd name="csY7" fmla="*/ 0 h 972685"/>
                  <a:gd name="csX8" fmla="*/ 4274057 w 5410200"/>
                  <a:gd name="csY8" fmla="*/ 0 h 972685"/>
                  <a:gd name="csX9" fmla="*/ 4815077 w 5410200"/>
                  <a:gd name="csY9" fmla="*/ 0 h 972685"/>
                  <a:gd name="csX10" fmla="*/ 5410200 w 5410200"/>
                  <a:gd name="csY10" fmla="*/ 0 h 972685"/>
                  <a:gd name="csX11" fmla="*/ 5410200 w 5410200"/>
                  <a:gd name="csY11" fmla="*/ 262624 h 972685"/>
                  <a:gd name="csX12" fmla="*/ 5410200 w 5410200"/>
                  <a:gd name="csY12" fmla="*/ 496068 h 972685"/>
                  <a:gd name="csX13" fmla="*/ 5410200 w 5410200"/>
                  <a:gd name="csY13" fmla="*/ 719786 h 972685"/>
                  <a:gd name="csX14" fmla="*/ 5410200 w 5410200"/>
                  <a:gd name="csY14" fmla="*/ 972685 h 972685"/>
                  <a:gd name="csX15" fmla="*/ 5031485 w 5410200"/>
                  <a:gd name="csY15" fmla="*/ 972685 h 972685"/>
                  <a:gd name="csX16" fmla="*/ 4598669 w 5410200"/>
                  <a:gd name="csY16" fmla="*/ 972685 h 972685"/>
                  <a:gd name="csX17" fmla="*/ 4219955 w 5410200"/>
                  <a:gd name="csY17" fmla="*/ 972685 h 972685"/>
                  <a:gd name="csX18" fmla="*/ 3787139 w 5410200"/>
                  <a:gd name="csY18" fmla="*/ 972685 h 972685"/>
                  <a:gd name="csX19" fmla="*/ 3300221 w 5410200"/>
                  <a:gd name="csY19" fmla="*/ 972685 h 972685"/>
                  <a:gd name="csX20" fmla="*/ 2813303 w 5410200"/>
                  <a:gd name="csY20" fmla="*/ 972685 h 972685"/>
                  <a:gd name="csX21" fmla="*/ 2434589 w 5410200"/>
                  <a:gd name="csY21" fmla="*/ 972685 h 972685"/>
                  <a:gd name="csX22" fmla="*/ 1839467 w 5410200"/>
                  <a:gd name="csY22" fmla="*/ 972685 h 972685"/>
                  <a:gd name="csX23" fmla="*/ 1190243 w 5410200"/>
                  <a:gd name="csY23" fmla="*/ 972685 h 972685"/>
                  <a:gd name="csX24" fmla="*/ 541019 w 5410200"/>
                  <a:gd name="csY24" fmla="*/ 972685 h 972685"/>
                  <a:gd name="csX25" fmla="*/ 0 w 5410200"/>
                  <a:gd name="csY25" fmla="*/ 972685 h 972685"/>
                  <a:gd name="csX26" fmla="*/ 0 w 5410200"/>
                  <a:gd name="csY26" fmla="*/ 748967 h 972685"/>
                  <a:gd name="csX27" fmla="*/ 0 w 5410200"/>
                  <a:gd name="csY27" fmla="*/ 505795 h 972685"/>
                  <a:gd name="csX28" fmla="*/ 0 w 5410200"/>
                  <a:gd name="csY28" fmla="*/ 272351 h 972685"/>
                  <a:gd name="csX29" fmla="*/ 0 w 5410200"/>
                  <a:gd name="csY29" fmla="*/ 0 h 972685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  <a:cxn ang="0">
                    <a:pos x="csX19" y="csY19"/>
                  </a:cxn>
                  <a:cxn ang="0">
                    <a:pos x="csX20" y="csY20"/>
                  </a:cxn>
                  <a:cxn ang="0">
                    <a:pos x="csX21" y="csY21"/>
                  </a:cxn>
                  <a:cxn ang="0">
                    <a:pos x="csX22" y="csY22"/>
                  </a:cxn>
                  <a:cxn ang="0">
                    <a:pos x="csX23" y="csY23"/>
                  </a:cxn>
                  <a:cxn ang="0">
                    <a:pos x="csX24" y="csY24"/>
                  </a:cxn>
                  <a:cxn ang="0">
                    <a:pos x="csX25" y="csY25"/>
                  </a:cxn>
                  <a:cxn ang="0">
                    <a:pos x="csX26" y="csY26"/>
                  </a:cxn>
                  <a:cxn ang="0">
                    <a:pos x="csX27" y="csY27"/>
                  </a:cxn>
                  <a:cxn ang="0">
                    <a:pos x="csX28" y="csY28"/>
                  </a:cxn>
                  <a:cxn ang="0">
                    <a:pos x="csX29" y="csY29"/>
                  </a:cxn>
                </a:cxnLst>
                <a:rect l="l" t="t" r="r" b="b"/>
                <a:pathLst>
                  <a:path w="5410200" h="972685" fill="none" extrusionOk="0">
                    <a:moveTo>
                      <a:pt x="0" y="0"/>
                    </a:moveTo>
                    <a:cubicBezTo>
                      <a:pt x="140440" y="15151"/>
                      <a:pt x="221153" y="21564"/>
                      <a:pt x="378713" y="0"/>
                    </a:cubicBezTo>
                    <a:cubicBezTo>
                      <a:pt x="581555" y="-17225"/>
                      <a:pt x="722022" y="-3368"/>
                      <a:pt x="973835" y="0"/>
                    </a:cubicBezTo>
                    <a:cubicBezTo>
                      <a:pt x="1255631" y="-30319"/>
                      <a:pt x="1190266" y="24001"/>
                      <a:pt x="1406651" y="0"/>
                    </a:cubicBezTo>
                    <a:cubicBezTo>
                      <a:pt x="1664399" y="28856"/>
                      <a:pt x="1812471" y="57351"/>
                      <a:pt x="1947671" y="0"/>
                    </a:cubicBezTo>
                    <a:cubicBezTo>
                      <a:pt x="2076110" y="-21448"/>
                      <a:pt x="2205349" y="8775"/>
                      <a:pt x="2380487" y="0"/>
                    </a:cubicBezTo>
                    <a:cubicBezTo>
                      <a:pt x="2527213" y="-88443"/>
                      <a:pt x="2789159" y="-40791"/>
                      <a:pt x="3029711" y="0"/>
                    </a:cubicBezTo>
                    <a:cubicBezTo>
                      <a:pt x="3192525" y="25614"/>
                      <a:pt x="3396459" y="10575"/>
                      <a:pt x="3624833" y="0"/>
                    </a:cubicBezTo>
                    <a:cubicBezTo>
                      <a:pt x="3793302" y="-49048"/>
                      <a:pt x="3997438" y="-59255"/>
                      <a:pt x="4274057" y="0"/>
                    </a:cubicBezTo>
                    <a:cubicBezTo>
                      <a:pt x="4618746" y="-18310"/>
                      <a:pt x="4718859" y="40007"/>
                      <a:pt x="4815077" y="0"/>
                    </a:cubicBezTo>
                    <a:cubicBezTo>
                      <a:pt x="4844624" y="5730"/>
                      <a:pt x="5159847" y="95480"/>
                      <a:pt x="5410200" y="0"/>
                    </a:cubicBezTo>
                    <a:cubicBezTo>
                      <a:pt x="5412656" y="130053"/>
                      <a:pt x="5365146" y="166517"/>
                      <a:pt x="5410200" y="262624"/>
                    </a:cubicBezTo>
                    <a:cubicBezTo>
                      <a:pt x="5450350" y="377974"/>
                      <a:pt x="5410577" y="459003"/>
                      <a:pt x="5410200" y="496068"/>
                    </a:cubicBezTo>
                    <a:cubicBezTo>
                      <a:pt x="5451132" y="539624"/>
                      <a:pt x="5314216" y="579672"/>
                      <a:pt x="5410200" y="719786"/>
                    </a:cubicBezTo>
                    <a:cubicBezTo>
                      <a:pt x="5489158" y="854700"/>
                      <a:pt x="5396996" y="829479"/>
                      <a:pt x="5410200" y="972685"/>
                    </a:cubicBezTo>
                    <a:cubicBezTo>
                      <a:pt x="5283021" y="972398"/>
                      <a:pt x="5101580" y="962755"/>
                      <a:pt x="5031485" y="972685"/>
                    </a:cubicBezTo>
                    <a:cubicBezTo>
                      <a:pt x="4876810" y="991027"/>
                      <a:pt x="4831028" y="995079"/>
                      <a:pt x="4598669" y="972685"/>
                    </a:cubicBezTo>
                    <a:cubicBezTo>
                      <a:pt x="4410457" y="996472"/>
                      <a:pt x="4348099" y="957661"/>
                      <a:pt x="4219955" y="972685"/>
                    </a:cubicBezTo>
                    <a:cubicBezTo>
                      <a:pt x="4131784" y="1018575"/>
                      <a:pt x="3932624" y="995959"/>
                      <a:pt x="3787139" y="972685"/>
                    </a:cubicBezTo>
                    <a:cubicBezTo>
                      <a:pt x="3658561" y="970966"/>
                      <a:pt x="3478586" y="994864"/>
                      <a:pt x="3300221" y="972685"/>
                    </a:cubicBezTo>
                    <a:cubicBezTo>
                      <a:pt x="3209925" y="996159"/>
                      <a:pt x="3014805" y="936819"/>
                      <a:pt x="2813303" y="972685"/>
                    </a:cubicBezTo>
                    <a:cubicBezTo>
                      <a:pt x="2637217" y="980723"/>
                      <a:pt x="2580885" y="966855"/>
                      <a:pt x="2434589" y="972685"/>
                    </a:cubicBezTo>
                    <a:cubicBezTo>
                      <a:pt x="2295380" y="990312"/>
                      <a:pt x="2046710" y="856336"/>
                      <a:pt x="1839467" y="972685"/>
                    </a:cubicBezTo>
                    <a:cubicBezTo>
                      <a:pt x="1731051" y="1033538"/>
                      <a:pt x="1434700" y="883296"/>
                      <a:pt x="1190243" y="972685"/>
                    </a:cubicBezTo>
                    <a:cubicBezTo>
                      <a:pt x="965315" y="1015941"/>
                      <a:pt x="886731" y="950899"/>
                      <a:pt x="541019" y="972685"/>
                    </a:cubicBezTo>
                    <a:cubicBezTo>
                      <a:pt x="197979" y="987829"/>
                      <a:pt x="165620" y="975264"/>
                      <a:pt x="0" y="972685"/>
                    </a:cubicBezTo>
                    <a:cubicBezTo>
                      <a:pt x="-48411" y="856196"/>
                      <a:pt x="33911" y="879983"/>
                      <a:pt x="0" y="748967"/>
                    </a:cubicBezTo>
                    <a:cubicBezTo>
                      <a:pt x="-19657" y="637357"/>
                      <a:pt x="34336" y="590136"/>
                      <a:pt x="0" y="505795"/>
                    </a:cubicBezTo>
                    <a:cubicBezTo>
                      <a:pt x="-31964" y="453677"/>
                      <a:pt x="19256" y="398866"/>
                      <a:pt x="0" y="272351"/>
                    </a:cubicBezTo>
                    <a:cubicBezTo>
                      <a:pt x="1406" y="157818"/>
                      <a:pt x="-20121" y="119241"/>
                      <a:pt x="0" y="0"/>
                    </a:cubicBezTo>
                    <a:close/>
                  </a:path>
                  <a:path w="5410200" h="972685" stroke="0" extrusionOk="0">
                    <a:moveTo>
                      <a:pt x="0" y="0"/>
                    </a:moveTo>
                    <a:cubicBezTo>
                      <a:pt x="235966" y="-42521"/>
                      <a:pt x="304870" y="16104"/>
                      <a:pt x="649223" y="0"/>
                    </a:cubicBezTo>
                    <a:cubicBezTo>
                      <a:pt x="994632" y="2694"/>
                      <a:pt x="1192302" y="105740"/>
                      <a:pt x="1298447" y="0"/>
                    </a:cubicBezTo>
                    <a:cubicBezTo>
                      <a:pt x="1474285" y="-21084"/>
                      <a:pt x="1640481" y="45637"/>
                      <a:pt x="1947671" y="0"/>
                    </a:cubicBezTo>
                    <a:cubicBezTo>
                      <a:pt x="2193748" y="-12913"/>
                      <a:pt x="2349273" y="25615"/>
                      <a:pt x="2542793" y="0"/>
                    </a:cubicBezTo>
                    <a:cubicBezTo>
                      <a:pt x="2733649" y="-20495"/>
                      <a:pt x="2819334" y="43213"/>
                      <a:pt x="3029711" y="0"/>
                    </a:cubicBezTo>
                    <a:cubicBezTo>
                      <a:pt x="3142390" y="-53203"/>
                      <a:pt x="3504186" y="40929"/>
                      <a:pt x="3678935" y="0"/>
                    </a:cubicBezTo>
                    <a:cubicBezTo>
                      <a:pt x="3873721" y="-24639"/>
                      <a:pt x="3912846" y="-15730"/>
                      <a:pt x="4165853" y="0"/>
                    </a:cubicBezTo>
                    <a:cubicBezTo>
                      <a:pt x="4432563" y="21971"/>
                      <a:pt x="4501692" y="-37863"/>
                      <a:pt x="4652771" y="0"/>
                    </a:cubicBezTo>
                    <a:cubicBezTo>
                      <a:pt x="4799374" y="-67149"/>
                      <a:pt x="5155270" y="22498"/>
                      <a:pt x="5410200" y="0"/>
                    </a:cubicBezTo>
                    <a:cubicBezTo>
                      <a:pt x="5433745" y="125888"/>
                      <a:pt x="5365060" y="138946"/>
                      <a:pt x="5410200" y="233444"/>
                    </a:cubicBezTo>
                    <a:cubicBezTo>
                      <a:pt x="5465401" y="315667"/>
                      <a:pt x="5381785" y="380086"/>
                      <a:pt x="5410200" y="457161"/>
                    </a:cubicBezTo>
                    <a:cubicBezTo>
                      <a:pt x="5444039" y="558825"/>
                      <a:pt x="5391860" y="590081"/>
                      <a:pt x="5410200" y="719786"/>
                    </a:cubicBezTo>
                    <a:cubicBezTo>
                      <a:pt x="5402853" y="819093"/>
                      <a:pt x="5393219" y="857983"/>
                      <a:pt x="5410200" y="972685"/>
                    </a:cubicBezTo>
                    <a:cubicBezTo>
                      <a:pt x="5314496" y="994113"/>
                      <a:pt x="5081412" y="945283"/>
                      <a:pt x="5031485" y="972685"/>
                    </a:cubicBezTo>
                    <a:cubicBezTo>
                      <a:pt x="5008471" y="958353"/>
                      <a:pt x="4654741" y="948200"/>
                      <a:pt x="4436363" y="972685"/>
                    </a:cubicBezTo>
                    <a:cubicBezTo>
                      <a:pt x="4170602" y="998177"/>
                      <a:pt x="4130262" y="982159"/>
                      <a:pt x="4003547" y="972685"/>
                    </a:cubicBezTo>
                    <a:cubicBezTo>
                      <a:pt x="3850927" y="1007222"/>
                      <a:pt x="3712837" y="913790"/>
                      <a:pt x="3516629" y="972685"/>
                    </a:cubicBezTo>
                    <a:cubicBezTo>
                      <a:pt x="3327465" y="1006309"/>
                      <a:pt x="3244739" y="963775"/>
                      <a:pt x="2921507" y="972685"/>
                    </a:cubicBezTo>
                    <a:cubicBezTo>
                      <a:pt x="2630810" y="1017200"/>
                      <a:pt x="2639608" y="960897"/>
                      <a:pt x="2380487" y="972685"/>
                    </a:cubicBezTo>
                    <a:cubicBezTo>
                      <a:pt x="2129591" y="988886"/>
                      <a:pt x="2107760" y="950483"/>
                      <a:pt x="1947671" y="972685"/>
                    </a:cubicBezTo>
                    <a:cubicBezTo>
                      <a:pt x="1748838" y="978221"/>
                      <a:pt x="1608924" y="989761"/>
                      <a:pt x="1352549" y="972685"/>
                    </a:cubicBezTo>
                    <a:cubicBezTo>
                      <a:pt x="1147696" y="999154"/>
                      <a:pt x="1156063" y="959544"/>
                      <a:pt x="973835" y="972685"/>
                    </a:cubicBezTo>
                    <a:cubicBezTo>
                      <a:pt x="872788" y="1065621"/>
                      <a:pt x="317149" y="851582"/>
                      <a:pt x="0" y="972685"/>
                    </a:cubicBezTo>
                    <a:cubicBezTo>
                      <a:pt x="11393" y="922608"/>
                      <a:pt x="32269" y="783874"/>
                      <a:pt x="0" y="719786"/>
                    </a:cubicBezTo>
                    <a:cubicBezTo>
                      <a:pt x="-51940" y="634280"/>
                      <a:pt x="54423" y="529626"/>
                      <a:pt x="0" y="505795"/>
                    </a:cubicBezTo>
                    <a:cubicBezTo>
                      <a:pt x="-66107" y="429361"/>
                      <a:pt x="39260" y="383761"/>
                      <a:pt x="0" y="282078"/>
                    </a:cubicBezTo>
                    <a:cubicBezTo>
                      <a:pt x="624" y="232796"/>
                      <a:pt x="92906" y="113387"/>
                      <a:pt x="0" y="0"/>
                    </a:cubicBezTo>
                    <a:close/>
                  </a:path>
                  <a:path w="5410200" h="972685" fill="none" stroke="0" extrusionOk="0">
                    <a:moveTo>
                      <a:pt x="0" y="0"/>
                    </a:moveTo>
                    <a:cubicBezTo>
                      <a:pt x="123856" y="-47388"/>
                      <a:pt x="199237" y="6671"/>
                      <a:pt x="378713" y="0"/>
                    </a:cubicBezTo>
                    <a:cubicBezTo>
                      <a:pt x="585872" y="-12926"/>
                      <a:pt x="673707" y="43245"/>
                      <a:pt x="973835" y="0"/>
                    </a:cubicBezTo>
                    <a:cubicBezTo>
                      <a:pt x="1261313" y="-5269"/>
                      <a:pt x="1214732" y="10551"/>
                      <a:pt x="1406651" y="0"/>
                    </a:cubicBezTo>
                    <a:cubicBezTo>
                      <a:pt x="1618597" y="10688"/>
                      <a:pt x="1783973" y="27695"/>
                      <a:pt x="1947671" y="0"/>
                    </a:cubicBezTo>
                    <a:cubicBezTo>
                      <a:pt x="2103497" y="19557"/>
                      <a:pt x="2226201" y="-23062"/>
                      <a:pt x="2380487" y="0"/>
                    </a:cubicBezTo>
                    <a:cubicBezTo>
                      <a:pt x="2538853" y="-48695"/>
                      <a:pt x="2815052" y="-11126"/>
                      <a:pt x="3029711" y="0"/>
                    </a:cubicBezTo>
                    <a:cubicBezTo>
                      <a:pt x="3169176" y="54514"/>
                      <a:pt x="3368737" y="19681"/>
                      <a:pt x="3624833" y="0"/>
                    </a:cubicBezTo>
                    <a:cubicBezTo>
                      <a:pt x="3814046" y="4717"/>
                      <a:pt x="3997298" y="88334"/>
                      <a:pt x="4274057" y="0"/>
                    </a:cubicBezTo>
                    <a:cubicBezTo>
                      <a:pt x="4572221" y="-45886"/>
                      <a:pt x="4740891" y="-26937"/>
                      <a:pt x="4815077" y="0"/>
                    </a:cubicBezTo>
                    <a:cubicBezTo>
                      <a:pt x="4997254" y="-37713"/>
                      <a:pt x="5136418" y="44823"/>
                      <a:pt x="5410200" y="0"/>
                    </a:cubicBezTo>
                    <a:cubicBezTo>
                      <a:pt x="5450296" y="104768"/>
                      <a:pt x="5326520" y="150096"/>
                      <a:pt x="5410200" y="262624"/>
                    </a:cubicBezTo>
                    <a:cubicBezTo>
                      <a:pt x="5460412" y="385898"/>
                      <a:pt x="5404058" y="455984"/>
                      <a:pt x="5410200" y="496068"/>
                    </a:cubicBezTo>
                    <a:cubicBezTo>
                      <a:pt x="5398693" y="559110"/>
                      <a:pt x="5362549" y="612515"/>
                      <a:pt x="5410200" y="719786"/>
                    </a:cubicBezTo>
                    <a:cubicBezTo>
                      <a:pt x="5468339" y="812773"/>
                      <a:pt x="5356648" y="879826"/>
                      <a:pt x="5410200" y="972685"/>
                    </a:cubicBezTo>
                    <a:cubicBezTo>
                      <a:pt x="5300899" y="986199"/>
                      <a:pt x="5184798" y="910818"/>
                      <a:pt x="5031485" y="972685"/>
                    </a:cubicBezTo>
                    <a:cubicBezTo>
                      <a:pt x="4920184" y="999283"/>
                      <a:pt x="4854804" y="973883"/>
                      <a:pt x="4598669" y="972685"/>
                    </a:cubicBezTo>
                    <a:cubicBezTo>
                      <a:pt x="4387377" y="1010286"/>
                      <a:pt x="4366011" y="955913"/>
                      <a:pt x="4219955" y="972685"/>
                    </a:cubicBezTo>
                    <a:cubicBezTo>
                      <a:pt x="4027699" y="1010203"/>
                      <a:pt x="3932882" y="954047"/>
                      <a:pt x="3787139" y="972685"/>
                    </a:cubicBezTo>
                    <a:cubicBezTo>
                      <a:pt x="3626443" y="1022600"/>
                      <a:pt x="3383502" y="981657"/>
                      <a:pt x="3300221" y="972685"/>
                    </a:cubicBezTo>
                    <a:cubicBezTo>
                      <a:pt x="3213053" y="964513"/>
                      <a:pt x="2940258" y="935178"/>
                      <a:pt x="2813303" y="972685"/>
                    </a:cubicBezTo>
                    <a:cubicBezTo>
                      <a:pt x="2681896" y="1003249"/>
                      <a:pt x="2581552" y="978452"/>
                      <a:pt x="2434589" y="972685"/>
                    </a:cubicBezTo>
                    <a:cubicBezTo>
                      <a:pt x="2303224" y="1001408"/>
                      <a:pt x="1979140" y="932950"/>
                      <a:pt x="1839467" y="972685"/>
                    </a:cubicBezTo>
                    <a:cubicBezTo>
                      <a:pt x="1649828" y="934881"/>
                      <a:pt x="1400016" y="980636"/>
                      <a:pt x="1190243" y="972685"/>
                    </a:cubicBezTo>
                    <a:cubicBezTo>
                      <a:pt x="936665" y="970488"/>
                      <a:pt x="881907" y="982730"/>
                      <a:pt x="541019" y="972685"/>
                    </a:cubicBezTo>
                    <a:cubicBezTo>
                      <a:pt x="227767" y="959601"/>
                      <a:pt x="163940" y="952561"/>
                      <a:pt x="0" y="972685"/>
                    </a:cubicBezTo>
                    <a:cubicBezTo>
                      <a:pt x="-58357" y="865699"/>
                      <a:pt x="43153" y="848901"/>
                      <a:pt x="0" y="748967"/>
                    </a:cubicBezTo>
                    <a:cubicBezTo>
                      <a:pt x="-29695" y="611614"/>
                      <a:pt x="55344" y="564089"/>
                      <a:pt x="0" y="505795"/>
                    </a:cubicBezTo>
                    <a:cubicBezTo>
                      <a:pt x="-42140" y="459906"/>
                      <a:pt x="26533" y="397415"/>
                      <a:pt x="0" y="272351"/>
                    </a:cubicBezTo>
                    <a:cubicBezTo>
                      <a:pt x="-14518" y="176469"/>
                      <a:pt x="-5433" y="101170"/>
                      <a:pt x="0" y="0"/>
                    </a:cubicBezTo>
                    <a:close/>
                  </a:path>
                  <a:path w="5410200" h="972685" fill="none" stroke="0" extrusionOk="0">
                    <a:moveTo>
                      <a:pt x="0" y="0"/>
                    </a:moveTo>
                    <a:cubicBezTo>
                      <a:pt x="134341" y="-2335"/>
                      <a:pt x="213431" y="14776"/>
                      <a:pt x="378713" y="0"/>
                    </a:cubicBezTo>
                    <a:cubicBezTo>
                      <a:pt x="556506" y="-3006"/>
                      <a:pt x="696544" y="6685"/>
                      <a:pt x="973835" y="0"/>
                    </a:cubicBezTo>
                    <a:cubicBezTo>
                      <a:pt x="1259770" y="-13369"/>
                      <a:pt x="1206833" y="13099"/>
                      <a:pt x="1406651" y="0"/>
                    </a:cubicBezTo>
                    <a:cubicBezTo>
                      <a:pt x="1632991" y="36181"/>
                      <a:pt x="1827978" y="49636"/>
                      <a:pt x="1947671" y="0"/>
                    </a:cubicBezTo>
                    <a:cubicBezTo>
                      <a:pt x="2093245" y="-21282"/>
                      <a:pt x="2218783" y="-24480"/>
                      <a:pt x="2380487" y="0"/>
                    </a:cubicBezTo>
                    <a:cubicBezTo>
                      <a:pt x="2531750" y="-91116"/>
                      <a:pt x="2832681" y="-33577"/>
                      <a:pt x="3029711" y="0"/>
                    </a:cubicBezTo>
                    <a:cubicBezTo>
                      <a:pt x="3142043" y="29946"/>
                      <a:pt x="3384027" y="12663"/>
                      <a:pt x="3624833" y="0"/>
                    </a:cubicBezTo>
                    <a:cubicBezTo>
                      <a:pt x="3814680" y="-8085"/>
                      <a:pt x="3995973" y="-8359"/>
                      <a:pt x="4274057" y="0"/>
                    </a:cubicBezTo>
                    <a:cubicBezTo>
                      <a:pt x="4617432" y="-13594"/>
                      <a:pt x="4720442" y="15163"/>
                      <a:pt x="4815077" y="0"/>
                    </a:cubicBezTo>
                    <a:cubicBezTo>
                      <a:pt x="4917067" y="-11149"/>
                      <a:pt x="5154158" y="81514"/>
                      <a:pt x="5410200" y="0"/>
                    </a:cubicBezTo>
                    <a:cubicBezTo>
                      <a:pt x="5410303" y="107599"/>
                      <a:pt x="5358225" y="165091"/>
                      <a:pt x="5410200" y="262624"/>
                    </a:cubicBezTo>
                    <a:cubicBezTo>
                      <a:pt x="5444798" y="371754"/>
                      <a:pt x="5406161" y="455823"/>
                      <a:pt x="5410200" y="496068"/>
                    </a:cubicBezTo>
                    <a:cubicBezTo>
                      <a:pt x="5411550" y="541053"/>
                      <a:pt x="5342618" y="598183"/>
                      <a:pt x="5410200" y="719786"/>
                    </a:cubicBezTo>
                    <a:cubicBezTo>
                      <a:pt x="5482425" y="845835"/>
                      <a:pt x="5395706" y="848836"/>
                      <a:pt x="5410200" y="972685"/>
                    </a:cubicBezTo>
                    <a:cubicBezTo>
                      <a:pt x="5292877" y="977214"/>
                      <a:pt x="5138396" y="951429"/>
                      <a:pt x="5031485" y="972685"/>
                    </a:cubicBezTo>
                    <a:cubicBezTo>
                      <a:pt x="4880456" y="1003524"/>
                      <a:pt x="4838019" y="990068"/>
                      <a:pt x="4598669" y="972685"/>
                    </a:cubicBezTo>
                    <a:cubicBezTo>
                      <a:pt x="4400637" y="999942"/>
                      <a:pt x="4362035" y="949729"/>
                      <a:pt x="4219955" y="972685"/>
                    </a:cubicBezTo>
                    <a:cubicBezTo>
                      <a:pt x="4078431" y="1020603"/>
                      <a:pt x="3937162" y="962008"/>
                      <a:pt x="3787139" y="972685"/>
                    </a:cubicBezTo>
                    <a:cubicBezTo>
                      <a:pt x="3646471" y="1019462"/>
                      <a:pt x="3419756" y="1010138"/>
                      <a:pt x="3300221" y="972685"/>
                    </a:cubicBezTo>
                    <a:cubicBezTo>
                      <a:pt x="3215587" y="993576"/>
                      <a:pt x="2952444" y="935787"/>
                      <a:pt x="2813303" y="972685"/>
                    </a:cubicBezTo>
                    <a:cubicBezTo>
                      <a:pt x="2660931" y="990060"/>
                      <a:pt x="2586480" y="972477"/>
                      <a:pt x="2434589" y="972685"/>
                    </a:cubicBezTo>
                    <a:cubicBezTo>
                      <a:pt x="2289203" y="999308"/>
                      <a:pt x="1997481" y="897794"/>
                      <a:pt x="1839467" y="972685"/>
                    </a:cubicBezTo>
                    <a:cubicBezTo>
                      <a:pt x="1658719" y="962033"/>
                      <a:pt x="1409351" y="955985"/>
                      <a:pt x="1190243" y="972685"/>
                    </a:cubicBezTo>
                    <a:cubicBezTo>
                      <a:pt x="957394" y="1000180"/>
                      <a:pt x="891655" y="983799"/>
                      <a:pt x="541019" y="972685"/>
                    </a:cubicBezTo>
                    <a:cubicBezTo>
                      <a:pt x="202612" y="978404"/>
                      <a:pt x="158439" y="966421"/>
                      <a:pt x="0" y="972685"/>
                    </a:cubicBezTo>
                    <a:cubicBezTo>
                      <a:pt x="-67350" y="869516"/>
                      <a:pt x="50720" y="843819"/>
                      <a:pt x="0" y="748967"/>
                    </a:cubicBezTo>
                    <a:cubicBezTo>
                      <a:pt x="-36555" y="639419"/>
                      <a:pt x="43967" y="583046"/>
                      <a:pt x="0" y="505795"/>
                    </a:cubicBezTo>
                    <a:cubicBezTo>
                      <a:pt x="-20396" y="452353"/>
                      <a:pt x="22546" y="390500"/>
                      <a:pt x="0" y="272351"/>
                    </a:cubicBezTo>
                    <a:cubicBezTo>
                      <a:pt x="-12822" y="161742"/>
                      <a:pt x="-605" y="108872"/>
                      <a:pt x="0" y="0"/>
                    </a:cubicBezTo>
                    <a:close/>
                  </a:path>
                </a:pathLst>
              </a:custGeom>
              <a:solidFill>
                <a:srgbClr val="FF99FF"/>
              </a:solidFill>
              <a:ln w="57150">
                <a:noFill/>
                <a:prstDash val="sysDash"/>
                <a:extLst>
                  <a:ext uri="{C807C97D-BFC1-408E-A445-0C87EB9F89A2}">
                    <ask:lineSketchStyleProps xmlns:ask="http://schemas.microsoft.com/office/drawing/2018/sketchyshapes" sd="3170946798">
                      <a:custGeom>
                        <a:avLst/>
                        <a:gdLst>
                          <a:gd name="connsiteX0" fmla="*/ 0 w 10075998"/>
                          <a:gd name="connsiteY0" fmla="*/ 0 h 1711876"/>
                          <a:gd name="connsiteX1" fmla="*/ 705319 w 10075998"/>
                          <a:gd name="connsiteY1" fmla="*/ 0 h 1711876"/>
                          <a:gd name="connsiteX2" fmla="*/ 1813679 w 10075998"/>
                          <a:gd name="connsiteY2" fmla="*/ 0 h 1711876"/>
                          <a:gd name="connsiteX3" fmla="*/ 2619759 w 10075998"/>
                          <a:gd name="connsiteY3" fmla="*/ 0 h 1711876"/>
                          <a:gd name="connsiteX4" fmla="*/ 3627359 w 10075998"/>
                          <a:gd name="connsiteY4" fmla="*/ 0 h 1711876"/>
                          <a:gd name="connsiteX5" fmla="*/ 4433439 w 10075998"/>
                          <a:gd name="connsiteY5" fmla="*/ 0 h 1711876"/>
                          <a:gd name="connsiteX6" fmla="*/ 5642558 w 10075998"/>
                          <a:gd name="connsiteY6" fmla="*/ 0 h 1711876"/>
                          <a:gd name="connsiteX7" fmla="*/ 6750918 w 10075998"/>
                          <a:gd name="connsiteY7" fmla="*/ 0 h 1711876"/>
                          <a:gd name="connsiteX8" fmla="*/ 7960038 w 10075998"/>
                          <a:gd name="connsiteY8" fmla="*/ 0 h 1711876"/>
                          <a:gd name="connsiteX9" fmla="*/ 8967638 w 10075998"/>
                          <a:gd name="connsiteY9" fmla="*/ 0 h 1711876"/>
                          <a:gd name="connsiteX10" fmla="*/ 10075998 w 10075998"/>
                          <a:gd name="connsiteY10" fmla="*/ 0 h 1711876"/>
                          <a:gd name="connsiteX11" fmla="*/ 10075998 w 10075998"/>
                          <a:gd name="connsiteY11" fmla="*/ 462206 h 1711876"/>
                          <a:gd name="connsiteX12" fmla="*/ 10075998 w 10075998"/>
                          <a:gd name="connsiteY12" fmla="*/ 873056 h 1711876"/>
                          <a:gd name="connsiteX13" fmla="*/ 10075998 w 10075998"/>
                          <a:gd name="connsiteY13" fmla="*/ 1266788 h 1711876"/>
                          <a:gd name="connsiteX14" fmla="*/ 10075998 w 10075998"/>
                          <a:gd name="connsiteY14" fmla="*/ 1711876 h 1711876"/>
                          <a:gd name="connsiteX15" fmla="*/ 9370678 w 10075998"/>
                          <a:gd name="connsiteY15" fmla="*/ 1711876 h 1711876"/>
                          <a:gd name="connsiteX16" fmla="*/ 8564598 w 10075998"/>
                          <a:gd name="connsiteY16" fmla="*/ 1711876 h 1711876"/>
                          <a:gd name="connsiteX17" fmla="*/ 7859278 w 10075998"/>
                          <a:gd name="connsiteY17" fmla="*/ 1711876 h 1711876"/>
                          <a:gd name="connsiteX18" fmla="*/ 7053198 w 10075998"/>
                          <a:gd name="connsiteY18" fmla="*/ 1711876 h 1711876"/>
                          <a:gd name="connsiteX19" fmla="*/ 6146358 w 10075998"/>
                          <a:gd name="connsiteY19" fmla="*/ 1711876 h 1711876"/>
                          <a:gd name="connsiteX20" fmla="*/ 5239518 w 10075998"/>
                          <a:gd name="connsiteY20" fmla="*/ 1711876 h 1711876"/>
                          <a:gd name="connsiteX21" fmla="*/ 4534199 w 10075998"/>
                          <a:gd name="connsiteY21" fmla="*/ 1711876 h 1711876"/>
                          <a:gd name="connsiteX22" fmla="*/ 3425839 w 10075998"/>
                          <a:gd name="connsiteY22" fmla="*/ 1711876 h 1711876"/>
                          <a:gd name="connsiteX23" fmla="*/ 2216719 w 10075998"/>
                          <a:gd name="connsiteY23" fmla="*/ 1711876 h 1711876"/>
                          <a:gd name="connsiteX24" fmla="*/ 1007599 w 10075998"/>
                          <a:gd name="connsiteY24" fmla="*/ 1711876 h 1711876"/>
                          <a:gd name="connsiteX25" fmla="*/ 0 w 10075998"/>
                          <a:gd name="connsiteY25" fmla="*/ 1711876 h 1711876"/>
                          <a:gd name="connsiteX26" fmla="*/ 0 w 10075998"/>
                          <a:gd name="connsiteY26" fmla="*/ 1318144 h 1711876"/>
                          <a:gd name="connsiteX27" fmla="*/ 0 w 10075998"/>
                          <a:gd name="connsiteY27" fmla="*/ 890175 h 1711876"/>
                          <a:gd name="connsiteX28" fmla="*/ 0 w 10075998"/>
                          <a:gd name="connsiteY28" fmla="*/ 479325 h 1711876"/>
                          <a:gd name="connsiteX29" fmla="*/ 0 w 10075998"/>
                          <a:gd name="connsiteY29" fmla="*/ 0 h 1711876"/>
                          <a:gd name="connsiteX0" fmla="*/ 0 w 10075998"/>
                          <a:gd name="connsiteY0" fmla="*/ 0 h 1711876"/>
                          <a:gd name="connsiteX1" fmla="*/ 1209119 w 10075998"/>
                          <a:gd name="connsiteY1" fmla="*/ 0 h 1711876"/>
                          <a:gd name="connsiteX2" fmla="*/ 2418239 w 10075998"/>
                          <a:gd name="connsiteY2" fmla="*/ 0 h 1711876"/>
                          <a:gd name="connsiteX3" fmla="*/ 3627359 w 10075998"/>
                          <a:gd name="connsiteY3" fmla="*/ 0 h 1711876"/>
                          <a:gd name="connsiteX4" fmla="*/ 4735719 w 10075998"/>
                          <a:gd name="connsiteY4" fmla="*/ 0 h 1711876"/>
                          <a:gd name="connsiteX5" fmla="*/ 5642558 w 10075998"/>
                          <a:gd name="connsiteY5" fmla="*/ 0 h 1711876"/>
                          <a:gd name="connsiteX6" fmla="*/ 6851678 w 10075998"/>
                          <a:gd name="connsiteY6" fmla="*/ 0 h 1711876"/>
                          <a:gd name="connsiteX7" fmla="*/ 7758518 w 10075998"/>
                          <a:gd name="connsiteY7" fmla="*/ 0 h 1711876"/>
                          <a:gd name="connsiteX8" fmla="*/ 8665358 w 10075998"/>
                          <a:gd name="connsiteY8" fmla="*/ 0 h 1711876"/>
                          <a:gd name="connsiteX9" fmla="*/ 10075998 w 10075998"/>
                          <a:gd name="connsiteY9" fmla="*/ 0 h 1711876"/>
                          <a:gd name="connsiteX10" fmla="*/ 10075998 w 10075998"/>
                          <a:gd name="connsiteY10" fmla="*/ 410850 h 1711876"/>
                          <a:gd name="connsiteX11" fmla="*/ 10075998 w 10075998"/>
                          <a:gd name="connsiteY11" fmla="*/ 804581 h 1711876"/>
                          <a:gd name="connsiteX12" fmla="*/ 10075998 w 10075998"/>
                          <a:gd name="connsiteY12" fmla="*/ 1266788 h 1711876"/>
                          <a:gd name="connsiteX13" fmla="*/ 10075998 w 10075998"/>
                          <a:gd name="connsiteY13" fmla="*/ 1711876 h 1711876"/>
                          <a:gd name="connsiteX14" fmla="*/ 9370678 w 10075998"/>
                          <a:gd name="connsiteY14" fmla="*/ 1711876 h 1711876"/>
                          <a:gd name="connsiteX15" fmla="*/ 8262318 w 10075998"/>
                          <a:gd name="connsiteY15" fmla="*/ 1711876 h 1711876"/>
                          <a:gd name="connsiteX16" fmla="*/ 7456238 w 10075998"/>
                          <a:gd name="connsiteY16" fmla="*/ 1711876 h 1711876"/>
                          <a:gd name="connsiteX17" fmla="*/ 6549398 w 10075998"/>
                          <a:gd name="connsiteY17" fmla="*/ 1711876 h 1711876"/>
                          <a:gd name="connsiteX18" fmla="*/ 5441038 w 10075998"/>
                          <a:gd name="connsiteY18" fmla="*/ 1711876 h 1711876"/>
                          <a:gd name="connsiteX19" fmla="*/ 4433439 w 10075998"/>
                          <a:gd name="connsiteY19" fmla="*/ 1711876 h 1711876"/>
                          <a:gd name="connsiteX20" fmla="*/ 3627359 w 10075998"/>
                          <a:gd name="connsiteY20" fmla="*/ 1711876 h 1711876"/>
                          <a:gd name="connsiteX21" fmla="*/ 2518999 w 10075998"/>
                          <a:gd name="connsiteY21" fmla="*/ 1711876 h 1711876"/>
                          <a:gd name="connsiteX22" fmla="*/ 1813679 w 10075998"/>
                          <a:gd name="connsiteY22" fmla="*/ 1711876 h 1711876"/>
                          <a:gd name="connsiteX23" fmla="*/ 0 w 10075998"/>
                          <a:gd name="connsiteY23" fmla="*/ 1711876 h 1711876"/>
                          <a:gd name="connsiteX24" fmla="*/ 0 w 10075998"/>
                          <a:gd name="connsiteY24" fmla="*/ 1266788 h 1711876"/>
                          <a:gd name="connsiteX25" fmla="*/ 0 w 10075998"/>
                          <a:gd name="connsiteY25" fmla="*/ 890175 h 1711876"/>
                          <a:gd name="connsiteX26" fmla="*/ 0 w 10075998"/>
                          <a:gd name="connsiteY26" fmla="*/ 496444 h 1711876"/>
                          <a:gd name="connsiteX27" fmla="*/ 0 w 10075998"/>
                          <a:gd name="connsiteY27" fmla="*/ 0 h 171187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10075998" h="1711876" fill="none" extrusionOk="0">
                            <a:moveTo>
                              <a:pt x="0" y="0"/>
                            </a:moveTo>
                            <a:cubicBezTo>
                              <a:pt x="253517" y="2523"/>
                              <a:pt x="390550" y="21404"/>
                              <a:pt x="705319" y="0"/>
                            </a:cubicBezTo>
                            <a:cubicBezTo>
                              <a:pt x="1075847" y="-26467"/>
                              <a:pt x="1293006" y="5718"/>
                              <a:pt x="1813679" y="0"/>
                            </a:cubicBezTo>
                            <a:cubicBezTo>
                              <a:pt x="2343761" y="-24754"/>
                              <a:pt x="2240051" y="20733"/>
                              <a:pt x="2619759" y="0"/>
                            </a:cubicBezTo>
                            <a:cubicBezTo>
                              <a:pt x="3054707" y="26209"/>
                              <a:pt x="3368402" y="81780"/>
                              <a:pt x="3627359" y="0"/>
                            </a:cubicBezTo>
                            <a:cubicBezTo>
                              <a:pt x="3876903" y="-31899"/>
                              <a:pt x="4120145" y="24376"/>
                              <a:pt x="4433439" y="0"/>
                            </a:cubicBezTo>
                            <a:cubicBezTo>
                              <a:pt x="4712862" y="-128255"/>
                              <a:pt x="5267174" y="-21592"/>
                              <a:pt x="5642558" y="0"/>
                            </a:cubicBezTo>
                            <a:cubicBezTo>
                              <a:pt x="5962949" y="26732"/>
                              <a:pt x="6353688" y="24041"/>
                              <a:pt x="6750918" y="0"/>
                            </a:cubicBezTo>
                            <a:cubicBezTo>
                              <a:pt x="7084766" y="-52152"/>
                              <a:pt x="7427083" y="-38353"/>
                              <a:pt x="7960038" y="0"/>
                            </a:cubicBezTo>
                            <a:cubicBezTo>
                              <a:pt x="8561238" y="-32261"/>
                              <a:pt x="8786069" y="64958"/>
                              <a:pt x="8967638" y="0"/>
                            </a:cubicBezTo>
                            <a:cubicBezTo>
                              <a:pt x="9128791" y="-5749"/>
                              <a:pt x="9574586" y="97807"/>
                              <a:pt x="10075998" y="0"/>
                            </a:cubicBezTo>
                            <a:cubicBezTo>
                              <a:pt x="10089668" y="215487"/>
                              <a:pt x="9991178" y="288720"/>
                              <a:pt x="10075998" y="462206"/>
                            </a:cubicBezTo>
                            <a:cubicBezTo>
                              <a:pt x="10159419" y="666765"/>
                              <a:pt x="10069853" y="799245"/>
                              <a:pt x="10075998" y="873056"/>
                            </a:cubicBezTo>
                            <a:cubicBezTo>
                              <a:pt x="10132283" y="952724"/>
                              <a:pt x="9941263" y="1063146"/>
                              <a:pt x="10075998" y="1266788"/>
                            </a:cubicBezTo>
                            <a:cubicBezTo>
                              <a:pt x="10206079" y="1479696"/>
                              <a:pt x="10036701" y="1491090"/>
                              <a:pt x="10075998" y="1711876"/>
                            </a:cubicBezTo>
                            <a:cubicBezTo>
                              <a:pt x="9845324" y="1712366"/>
                              <a:pt x="9551657" y="1690774"/>
                              <a:pt x="9370678" y="1711876"/>
                            </a:cubicBezTo>
                            <a:cubicBezTo>
                              <a:pt x="9114112" y="1740706"/>
                              <a:pt x="8982417" y="1725283"/>
                              <a:pt x="8564598" y="1711876"/>
                            </a:cubicBezTo>
                            <a:cubicBezTo>
                              <a:pt x="8191543" y="1750896"/>
                              <a:pt x="8103724" y="1684959"/>
                              <a:pt x="7859278" y="1711876"/>
                            </a:cubicBezTo>
                            <a:cubicBezTo>
                              <a:pt x="7656158" y="1772572"/>
                              <a:pt x="7355038" y="1710290"/>
                              <a:pt x="7053198" y="1711876"/>
                            </a:cubicBezTo>
                            <a:cubicBezTo>
                              <a:pt x="6786354" y="1715001"/>
                              <a:pt x="6439399" y="1729018"/>
                              <a:pt x="6146358" y="1711876"/>
                            </a:cubicBezTo>
                            <a:cubicBezTo>
                              <a:pt x="5952145" y="1743470"/>
                              <a:pt x="5542863" y="1676154"/>
                              <a:pt x="5239518" y="1711876"/>
                            </a:cubicBezTo>
                            <a:cubicBezTo>
                              <a:pt x="4949070" y="1734832"/>
                              <a:pt x="4814898" y="1701071"/>
                              <a:pt x="4534199" y="1711876"/>
                            </a:cubicBezTo>
                            <a:cubicBezTo>
                              <a:pt x="4260432" y="1732164"/>
                              <a:pt x="3774060" y="1596499"/>
                              <a:pt x="3425839" y="1711876"/>
                            </a:cubicBezTo>
                            <a:cubicBezTo>
                              <a:pt x="3147775" y="1777301"/>
                              <a:pt x="2623234" y="1660858"/>
                              <a:pt x="2216719" y="1711876"/>
                            </a:cubicBezTo>
                            <a:cubicBezTo>
                              <a:pt x="1811833" y="1758197"/>
                              <a:pt x="1635531" y="1685338"/>
                              <a:pt x="1007599" y="1711876"/>
                            </a:cubicBezTo>
                            <a:cubicBezTo>
                              <a:pt x="386321" y="1728502"/>
                              <a:pt x="307019" y="1712617"/>
                              <a:pt x="0" y="1711876"/>
                            </a:cubicBezTo>
                            <a:cubicBezTo>
                              <a:pt x="-88862" y="1521005"/>
                              <a:pt x="74976" y="1519459"/>
                              <a:pt x="0" y="1318144"/>
                            </a:cubicBezTo>
                            <a:cubicBezTo>
                              <a:pt x="-71997" y="1132300"/>
                              <a:pt x="74665" y="1015914"/>
                              <a:pt x="0" y="890175"/>
                            </a:cubicBezTo>
                            <a:cubicBezTo>
                              <a:pt x="-79677" y="787476"/>
                              <a:pt x="42782" y="682763"/>
                              <a:pt x="0" y="479325"/>
                            </a:cubicBezTo>
                            <a:cubicBezTo>
                              <a:pt x="-21757" y="279956"/>
                              <a:pt x="-20513" y="197649"/>
                              <a:pt x="0" y="0"/>
                            </a:cubicBezTo>
                            <a:close/>
                          </a:path>
                          <a:path w="10075998" h="1711876" stroke="0" extrusionOk="0">
                            <a:moveTo>
                              <a:pt x="0" y="0"/>
                            </a:moveTo>
                            <a:cubicBezTo>
                              <a:pt x="426102" y="-70430"/>
                              <a:pt x="603755" y="24233"/>
                              <a:pt x="1209119" y="0"/>
                            </a:cubicBezTo>
                            <a:cubicBezTo>
                              <a:pt x="1822575" y="-2356"/>
                              <a:pt x="2193541" y="125941"/>
                              <a:pt x="2418239" y="0"/>
                            </a:cubicBezTo>
                            <a:cubicBezTo>
                              <a:pt x="2698175" y="-52478"/>
                              <a:pt x="3060576" y="65941"/>
                              <a:pt x="3627359" y="0"/>
                            </a:cubicBezTo>
                            <a:cubicBezTo>
                              <a:pt x="4123235" y="-19877"/>
                              <a:pt x="4364845" y="37230"/>
                              <a:pt x="4735719" y="0"/>
                            </a:cubicBezTo>
                            <a:cubicBezTo>
                              <a:pt x="5095537" y="-35350"/>
                              <a:pt x="5271871" y="55162"/>
                              <a:pt x="5642558" y="0"/>
                            </a:cubicBezTo>
                            <a:cubicBezTo>
                              <a:pt x="5933646" y="-52090"/>
                              <a:pt x="6527391" y="64574"/>
                              <a:pt x="6851678" y="0"/>
                            </a:cubicBezTo>
                            <a:cubicBezTo>
                              <a:pt x="7190306" y="-36793"/>
                              <a:pt x="7294970" y="-20710"/>
                              <a:pt x="7758518" y="0"/>
                            </a:cubicBezTo>
                            <a:cubicBezTo>
                              <a:pt x="8244306" y="31086"/>
                              <a:pt x="8390603" y="-35405"/>
                              <a:pt x="8665358" y="0"/>
                            </a:cubicBezTo>
                            <a:cubicBezTo>
                              <a:pt x="8932313" y="-54647"/>
                              <a:pt x="9691557" y="27312"/>
                              <a:pt x="10075998" y="0"/>
                            </a:cubicBezTo>
                            <a:cubicBezTo>
                              <a:pt x="10122038" y="209646"/>
                              <a:pt x="9985838" y="253919"/>
                              <a:pt x="10075998" y="410850"/>
                            </a:cubicBezTo>
                            <a:cubicBezTo>
                              <a:pt x="10183932" y="543501"/>
                              <a:pt x="10012452" y="686918"/>
                              <a:pt x="10075998" y="804581"/>
                            </a:cubicBezTo>
                            <a:cubicBezTo>
                              <a:pt x="10142876" y="955371"/>
                              <a:pt x="10049919" y="1052965"/>
                              <a:pt x="10075998" y="1266788"/>
                            </a:cubicBezTo>
                            <a:cubicBezTo>
                              <a:pt x="10079588" y="1451112"/>
                              <a:pt x="10044464" y="1515250"/>
                              <a:pt x="10075998" y="1711876"/>
                            </a:cubicBezTo>
                            <a:cubicBezTo>
                              <a:pt x="9892081" y="1739522"/>
                              <a:pt x="9481406" y="1674422"/>
                              <a:pt x="9370678" y="1711876"/>
                            </a:cubicBezTo>
                            <a:cubicBezTo>
                              <a:pt x="9297812" y="1697450"/>
                              <a:pt x="8707684" y="1667040"/>
                              <a:pt x="8262318" y="1711876"/>
                            </a:cubicBezTo>
                            <a:cubicBezTo>
                              <a:pt x="7764794" y="1757725"/>
                              <a:pt x="7691906" y="1721258"/>
                              <a:pt x="7456238" y="1711876"/>
                            </a:cubicBezTo>
                            <a:cubicBezTo>
                              <a:pt x="7190383" y="1755751"/>
                              <a:pt x="6934468" y="1650387"/>
                              <a:pt x="6549398" y="1711876"/>
                            </a:cubicBezTo>
                            <a:cubicBezTo>
                              <a:pt x="6192225" y="1767834"/>
                              <a:pt x="5997781" y="1673588"/>
                              <a:pt x="5441038" y="1711876"/>
                            </a:cubicBezTo>
                            <a:cubicBezTo>
                              <a:pt x="4911907" y="1771786"/>
                              <a:pt x="4909453" y="1695334"/>
                              <a:pt x="4433439" y="1711876"/>
                            </a:cubicBezTo>
                            <a:cubicBezTo>
                              <a:pt x="3959448" y="1728530"/>
                              <a:pt x="3935041" y="1676472"/>
                              <a:pt x="3627359" y="1711876"/>
                            </a:cubicBezTo>
                            <a:cubicBezTo>
                              <a:pt x="3294384" y="1736637"/>
                              <a:pt x="2966988" y="1719668"/>
                              <a:pt x="2518999" y="1711876"/>
                            </a:cubicBezTo>
                            <a:cubicBezTo>
                              <a:pt x="2136456" y="1757325"/>
                              <a:pt x="2152631" y="1693404"/>
                              <a:pt x="1813679" y="1711876"/>
                            </a:cubicBezTo>
                            <a:cubicBezTo>
                              <a:pt x="1590870" y="1841787"/>
                              <a:pt x="635392" y="1560628"/>
                              <a:pt x="0" y="1711876"/>
                            </a:cubicBezTo>
                            <a:cubicBezTo>
                              <a:pt x="-10009" y="1590344"/>
                              <a:pt x="105426" y="1378875"/>
                              <a:pt x="0" y="1266788"/>
                            </a:cubicBezTo>
                            <a:cubicBezTo>
                              <a:pt x="-98969" y="1122577"/>
                              <a:pt x="87646" y="953555"/>
                              <a:pt x="0" y="890175"/>
                            </a:cubicBezTo>
                            <a:cubicBezTo>
                              <a:pt x="-92503" y="785075"/>
                              <a:pt x="70252" y="633129"/>
                              <a:pt x="0" y="496444"/>
                            </a:cubicBezTo>
                            <a:cubicBezTo>
                              <a:pt x="-23007" y="396831"/>
                              <a:pt x="116195" y="199668"/>
                              <a:pt x="0" y="0"/>
                            </a:cubicBezTo>
                            <a:close/>
                          </a:path>
                          <a:path w="10075998" h="1711876" fill="none" stroke="0" extrusionOk="0">
                            <a:moveTo>
                              <a:pt x="0" y="0"/>
                            </a:moveTo>
                            <a:cubicBezTo>
                              <a:pt x="235064" y="-45516"/>
                              <a:pt x="375596" y="8642"/>
                              <a:pt x="705319" y="0"/>
                            </a:cubicBezTo>
                            <a:cubicBezTo>
                              <a:pt x="1023717" y="2925"/>
                              <a:pt x="1285372" y="15533"/>
                              <a:pt x="1813679" y="0"/>
                            </a:cubicBezTo>
                            <a:cubicBezTo>
                              <a:pt x="2358319" y="-2390"/>
                              <a:pt x="2262127" y="15272"/>
                              <a:pt x="2619759" y="0"/>
                            </a:cubicBezTo>
                            <a:cubicBezTo>
                              <a:pt x="2987741" y="-5263"/>
                              <a:pt x="3361298" y="14292"/>
                              <a:pt x="3627359" y="0"/>
                            </a:cubicBezTo>
                            <a:cubicBezTo>
                              <a:pt x="3930327" y="-16604"/>
                              <a:pt x="4141465" y="-8581"/>
                              <a:pt x="4433439" y="0"/>
                            </a:cubicBezTo>
                            <a:cubicBezTo>
                              <a:pt x="4736430" y="-89142"/>
                              <a:pt x="5312635" y="-68955"/>
                              <a:pt x="5642558" y="0"/>
                            </a:cubicBezTo>
                            <a:cubicBezTo>
                              <a:pt x="5955369" y="7078"/>
                              <a:pt x="6333330" y="32371"/>
                              <a:pt x="6750918" y="0"/>
                            </a:cubicBezTo>
                            <a:cubicBezTo>
                              <a:pt x="7106429" y="-10307"/>
                              <a:pt x="7445135" y="92253"/>
                              <a:pt x="7960038" y="0"/>
                            </a:cubicBezTo>
                            <a:cubicBezTo>
                              <a:pt x="8530508" y="-27816"/>
                              <a:pt x="8770782" y="-35764"/>
                              <a:pt x="8967638" y="0"/>
                            </a:cubicBezTo>
                            <a:cubicBezTo>
                              <a:pt x="9272044" y="-63991"/>
                              <a:pt x="9570605" y="85836"/>
                              <a:pt x="10075998" y="0"/>
                            </a:cubicBezTo>
                            <a:cubicBezTo>
                              <a:pt x="10105175" y="167085"/>
                              <a:pt x="9948366" y="262042"/>
                              <a:pt x="10075998" y="462206"/>
                            </a:cubicBezTo>
                            <a:cubicBezTo>
                              <a:pt x="10157604" y="661513"/>
                              <a:pt x="10053179" y="803683"/>
                              <a:pt x="10075998" y="873056"/>
                            </a:cubicBezTo>
                            <a:cubicBezTo>
                              <a:pt x="10073090" y="959063"/>
                              <a:pt x="9981907" y="1087634"/>
                              <a:pt x="10075998" y="1266788"/>
                            </a:cubicBezTo>
                            <a:cubicBezTo>
                              <a:pt x="10183632" y="1448882"/>
                              <a:pt x="10025861" y="1538200"/>
                              <a:pt x="10075998" y="1711876"/>
                            </a:cubicBezTo>
                            <a:cubicBezTo>
                              <a:pt x="9904590" y="1734681"/>
                              <a:pt x="9621415" y="1647124"/>
                              <a:pt x="9370678" y="1711876"/>
                            </a:cubicBezTo>
                            <a:cubicBezTo>
                              <a:pt x="9156104" y="1743266"/>
                              <a:pt x="9009562" y="1710549"/>
                              <a:pt x="8564598" y="1711876"/>
                            </a:cubicBezTo>
                            <a:cubicBezTo>
                              <a:pt x="8179653" y="1761311"/>
                              <a:pt x="8132249" y="1675779"/>
                              <a:pt x="7859278" y="1711876"/>
                            </a:cubicBezTo>
                            <a:cubicBezTo>
                              <a:pt x="7566377" y="1753048"/>
                              <a:pt x="7337572" y="1677785"/>
                              <a:pt x="7053198" y="1711876"/>
                            </a:cubicBezTo>
                            <a:cubicBezTo>
                              <a:pt x="6747509" y="1798155"/>
                              <a:pt x="6365966" y="1717508"/>
                              <a:pt x="6146358" y="1711876"/>
                            </a:cubicBezTo>
                            <a:cubicBezTo>
                              <a:pt x="5931510" y="1728239"/>
                              <a:pt x="5458629" y="1644265"/>
                              <a:pt x="5239518" y="1711876"/>
                            </a:cubicBezTo>
                            <a:cubicBezTo>
                              <a:pt x="4977069" y="1757541"/>
                              <a:pt x="4826197" y="1733889"/>
                              <a:pt x="4534199" y="1711876"/>
                            </a:cubicBezTo>
                            <a:cubicBezTo>
                              <a:pt x="4252266" y="1756001"/>
                              <a:pt x="3654378" y="1640970"/>
                              <a:pt x="3425839" y="1711876"/>
                            </a:cubicBezTo>
                            <a:cubicBezTo>
                              <a:pt x="3052825" y="1671311"/>
                              <a:pt x="2606143" y="1715907"/>
                              <a:pt x="2216719" y="1711876"/>
                            </a:cubicBezTo>
                            <a:cubicBezTo>
                              <a:pt x="1766172" y="1726074"/>
                              <a:pt x="1629435" y="1762193"/>
                              <a:pt x="1007599" y="1711876"/>
                            </a:cubicBezTo>
                            <a:cubicBezTo>
                              <a:pt x="392568" y="1697737"/>
                              <a:pt x="280433" y="1672805"/>
                              <a:pt x="0" y="1711876"/>
                            </a:cubicBezTo>
                            <a:cubicBezTo>
                              <a:pt x="-95163" y="1541107"/>
                              <a:pt x="91894" y="1482506"/>
                              <a:pt x="0" y="1318144"/>
                            </a:cubicBezTo>
                            <a:cubicBezTo>
                              <a:pt x="-63375" y="1100335"/>
                              <a:pt x="86830" y="999726"/>
                              <a:pt x="0" y="890175"/>
                            </a:cubicBezTo>
                            <a:cubicBezTo>
                              <a:pt x="-64511" y="789306"/>
                              <a:pt x="43498" y="685019"/>
                              <a:pt x="0" y="479325"/>
                            </a:cubicBezTo>
                            <a:cubicBezTo>
                              <a:pt x="-52600" y="300190"/>
                              <a:pt x="24679" y="17310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2000" b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กล่องข้อความ 31">
                    <a:extLst>
                      <a:ext uri="{FF2B5EF4-FFF2-40B4-BE49-F238E27FC236}">
                        <a16:creationId xmlns:a16="http://schemas.microsoft.com/office/drawing/2014/main" id="{4AAAAD2B-303C-41C7-BCBA-9AE45D00EBB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6215" y="2229870"/>
                    <a:ext cx="328616" cy="61555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0" lang="en-US" sz="4000" b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uLnTx/>
                              <a:uFillTx/>
                              <a:latin typeface="TH Sarabun New" panose="020B0500040200020003" pitchFamily="34" charset="-34"/>
                              <a:cs typeface="TH Sarabun New" panose="020B0500040200020003" pitchFamily="34" charset="-34"/>
                            </a:rPr>
                            <m:t>=</m:t>
                          </m:r>
                        </m:oMath>
                      </m:oMathPara>
                    </a14:m>
                    <a:endParaRPr kumimoji="0" lang="th-TH" sz="4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2" name="กล่องข้อความ 31">
                    <a:extLst>
                      <a:ext uri="{FF2B5EF4-FFF2-40B4-BE49-F238E27FC236}">
                        <a16:creationId xmlns:a16="http://schemas.microsoft.com/office/drawing/2014/main" id="{4AAAAD2B-303C-41C7-BCBA-9AE45D00EB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86215" y="2229870"/>
                    <a:ext cx="328616" cy="61555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5385" t="-20000" r="-111538" b="-52000"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สี่เหลี่ยมผืนผ้า 32">
                <a:extLst>
                  <a:ext uri="{FF2B5EF4-FFF2-40B4-BE49-F238E27FC236}">
                    <a16:creationId xmlns:a16="http://schemas.microsoft.com/office/drawing/2014/main" id="{821F4E76-DD1C-4A7F-A519-9DACF25C90FD}"/>
                  </a:ext>
                </a:extLst>
              </p:cNvPr>
              <p:cNvSpPr/>
              <p:nvPr/>
            </p:nvSpPr>
            <p:spPr>
              <a:xfrm>
                <a:off x="3212410" y="2229870"/>
                <a:ext cx="297380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พื้นที่ผิวของกรวย</a:t>
                </a:r>
                <a:endParaRPr kumimoji="0" lang="en-US" sz="4000" b="1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สี่เหลี่ยมผืนผ้า 33">
                    <a:extLst>
                      <a:ext uri="{FF2B5EF4-FFF2-40B4-BE49-F238E27FC236}">
                        <a16:creationId xmlns:a16="http://schemas.microsoft.com/office/drawing/2014/main" id="{A0A3F648-7991-4EBD-93B3-DFF8596FDD2E}"/>
                      </a:ext>
                    </a:extLst>
                  </p:cNvPr>
                  <p:cNvSpPr/>
                  <p:nvPr/>
                </p:nvSpPr>
                <p:spPr>
                  <a:xfrm>
                    <a:off x="6452313" y="2182991"/>
                    <a:ext cx="2150059" cy="70788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4000" smtClean="0">
                              <a:solidFill>
                                <a:srgbClr val="0000CC"/>
                              </a:solidFill>
                              <a:latin typeface="TH Sarabun New" panose="020B0500040200020003" pitchFamily="34" charset="-34"/>
                              <a:ea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π</m:t>
                          </m:r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0000CC"/>
                              </a:solidFill>
                              <a:latin typeface="TH Sarabun New" panose="020B0500040200020003" pitchFamily="34" charset="-34"/>
                              <a:ea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r</m:t>
                          </m:r>
                          <m:r>
                            <m:rPr>
                              <m:nor/>
                            </m:rPr>
                            <a:rPr lang="en-US" sz="4000" b="1" smtClean="0">
                              <a:solidFill>
                                <a:srgbClr val="0000CC"/>
                              </a:solidFill>
                              <a:latin typeface="TH Sarabun New" panose="020B0500040200020003" pitchFamily="34" charset="-34"/>
                              <a:ea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ℓ</m:t>
                          </m:r>
                          <m:r>
                            <m:rPr>
                              <m:nor/>
                            </m:rPr>
                            <a:rPr lang="th-TH" sz="4000" b="1" smtClean="0">
                              <a:solidFill>
                                <a:srgbClr val="0000CC"/>
                              </a:solidFill>
                              <a:latin typeface="TH Sarabun New" panose="020B0500040200020003" pitchFamily="34" charset="-34"/>
                              <a:ea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th-TH" sz="4000" b="1" smtClean="0">
                              <a:solidFill>
                                <a:srgbClr val="0000CC"/>
                              </a:solidFill>
                              <a:latin typeface="TH Sarabun New" panose="020B0500040200020003" pitchFamily="34" charset="-34"/>
                              <a:ea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+ </m:t>
                          </m:r>
                          <m:r>
                            <m:rPr>
                              <m:nor/>
                            </m:rPr>
                            <a:rPr lang="th-TH" sz="4000" smtClean="0">
                              <a:solidFill>
                                <a:srgbClr val="0000CC"/>
                              </a:solidFill>
                              <a:latin typeface="TH Sarabun New" panose="020B0500040200020003" pitchFamily="34" charset="-34"/>
                              <a:ea typeface="Cambria Math" panose="02040503050406030204" pitchFamily="18" charset="0"/>
                              <a:cs typeface="TH Sarabun New" panose="020B0500040200020003" pitchFamily="34" charset="-34"/>
                            </a:rPr>
                            <m:t>π</m:t>
                          </m:r>
                          <m:sSup>
                            <m:sSupPr>
                              <m:ctrlPr>
                                <a:rPr lang="th-TH" sz="4000" b="1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4000" b="1" smtClean="0">
                                  <a:solidFill>
                                    <a:srgbClr val="0000CC"/>
                                  </a:solidFill>
                                  <a:latin typeface="TH Sarabun New" panose="020B0500040200020003" pitchFamily="34" charset="-34"/>
                                  <a:ea typeface="Cambria Math" panose="02040503050406030204" pitchFamily="18" charset="0"/>
                                  <a:cs typeface="TH Sarabun New" panose="020B0500040200020003" pitchFamily="34" charset="-34"/>
                                </a:rPr>
                                <m:t>r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4000" b="1" baseline="10000">
                                  <a:solidFill>
                                    <a:srgbClr val="0000CC"/>
                                  </a:solidFill>
                                  <a:latin typeface="TH Sarabun New" panose="020B0500040200020003" pitchFamily="34" charset="-34"/>
                                  <a:ea typeface="Cambria Math" panose="02040503050406030204" pitchFamily="18" charset="0"/>
                                  <a:cs typeface="TH Sarabun New" panose="020B0500040200020003" pitchFamily="34" charset="-34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kumimoji="0" lang="en-US" sz="4000" b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H Sarabun New" panose="020B0500040200020003" pitchFamily="34" charset="-34"/>
                      <a:cs typeface="TH Sarabun New" panose="020B0500040200020003" pitchFamily="34" charset="-34"/>
                    </a:endParaRPr>
                  </a:p>
                </p:txBody>
              </p:sp>
            </mc:Choice>
            <mc:Fallback xmlns="">
              <p:sp>
                <p:nvSpPr>
                  <p:cNvPr id="34" name="สี่เหลี่ยมผืนผ้า 33">
                    <a:extLst>
                      <a:ext uri="{FF2B5EF4-FFF2-40B4-BE49-F238E27FC236}">
                        <a16:creationId xmlns:a16="http://schemas.microsoft.com/office/drawing/2014/main" id="{A0A3F648-7991-4EBD-93B3-DFF8596FDD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2313" y="2182991"/>
                    <a:ext cx="2150059" cy="70788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th-T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กล่องข้อความ 36">
                  <a:extLst>
                    <a:ext uri="{FF2B5EF4-FFF2-40B4-BE49-F238E27FC236}">
                      <a16:creationId xmlns:a16="http://schemas.microsoft.com/office/drawing/2014/main" id="{049A7318-3CE9-448B-B994-7CA95AC4B5ED}"/>
                    </a:ext>
                  </a:extLst>
                </p:cNvPr>
                <p:cNvSpPr txBox="1"/>
                <p:nvPr/>
              </p:nvSpPr>
              <p:spPr>
                <a:xfrm>
                  <a:off x="1112702" y="3777651"/>
                  <a:ext cx="10195196" cy="19389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sz="4000" b="1" dirty="0">
                      <a:solidFill>
                        <a:srgbClr val="0000CC"/>
                      </a:solidFill>
                      <a:latin typeface="TH Sarabun New" panose="020B0500040200020003" pitchFamily="34" charset="-34"/>
                      <a:ea typeface="Cambria Math" panose="02040503050406030204" pitchFamily="18" charset="0"/>
                      <a:cs typeface="TH Sarabun New" panose="020B0500040200020003" pitchFamily="34" charset="-34"/>
                    </a:rPr>
                    <a:t>                         </a:t>
                  </a:r>
                </a:p>
                <a:p>
                  <a:r>
                    <a:rPr lang="th-TH" sz="4000" b="1" dirty="0">
                      <a:solidFill>
                        <a:srgbClr val="0000CC"/>
                      </a:solidFill>
                      <a:latin typeface="TH Sarabun New" panose="020B0500040200020003" pitchFamily="34" charset="-34"/>
                      <a:ea typeface="Cambria Math" panose="02040503050406030204" pitchFamily="18" charset="0"/>
                      <a:cs typeface="TH Sarabun New" panose="020B0500040200020003" pitchFamily="34" charset="-34"/>
                    </a:rPr>
                    <a:t>			เมื่อ </a:t>
                  </a:r>
                  <a14:m>
                    <m:oMath xmlns:m="http://schemas.openxmlformats.org/officeDocument/2006/math">
                      <m:r>
                        <a:rPr lang="th-TH" sz="4000" b="1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r</m:t>
                      </m:r>
                      <m:r>
                        <m:rPr>
                          <m:nor/>
                        </m:rPr>
                        <a:rPr lang="en-US" sz="4000" b="1" smtClean="0">
                          <a:solidFill>
                            <a:srgbClr val="0000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  <m:r>
                        <m:rPr>
                          <m:nor/>
                        </m:rPr>
                        <a:rPr lang="th-TH" sz="4000" b="1" i="0" smtClean="0">
                          <a:solidFill>
                            <a:srgbClr val="0000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  <m:r>
                        <m:rPr>
                          <m:nor/>
                        </m:rPr>
                        <a:rPr lang="th-TH" sz="4000" b="1" smtClean="0">
                          <a:solidFill>
                            <a:srgbClr val="0000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แทนรัศมีของฐานของกรวย </m:t>
                      </m:r>
                    </m:oMath>
                  </a14:m>
                  <a:endParaRPr lang="th-TH" sz="4000" b="1" dirty="0">
                    <a:solidFill>
                      <a:srgbClr val="0000CC"/>
                    </a:solidFill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th-TH" sz="4000" b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4000" b="1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4000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4000" b="1" i="0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                        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th-TH" sz="4000" b="1" i="0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4000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แทนส่วนสูงเอียงของกรวย</m:t>
                        </m:r>
                      </m:oMath>
                    </m:oMathPara>
                  </a14:m>
                  <a:endParaRPr lang="th-TH" sz="4000" b="1" dirty="0">
                    <a:solidFill>
                      <a:srgbClr val="0000CC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>
            <p:sp>
              <p:nvSpPr>
                <p:cNvPr id="37" name="กล่องข้อความ 36">
                  <a:extLst>
                    <a:ext uri="{FF2B5EF4-FFF2-40B4-BE49-F238E27FC236}">
                      <a16:creationId xmlns:a16="http://schemas.microsoft.com/office/drawing/2014/main" id="{049A7318-3CE9-448B-B994-7CA95AC4B5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702" y="3777651"/>
                  <a:ext cx="10195196" cy="1938992"/>
                </a:xfrm>
                <a:prstGeom prst="rect">
                  <a:avLst/>
                </a:prstGeom>
                <a:blipFill>
                  <a:blip r:embed="rId7"/>
                  <a:stretch>
                    <a:fillRect l="-2153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6">
            <a:extLst>
              <a:ext uri="{FF2B5EF4-FFF2-40B4-BE49-F238E27FC236}">
                <a16:creationId xmlns:a16="http://schemas.microsoft.com/office/drawing/2014/main" id="{65326777-A993-774D-A6D2-91F222D8CA7A}"/>
              </a:ext>
            </a:extLst>
          </p:cNvPr>
          <p:cNvGrpSpPr/>
          <p:nvPr/>
        </p:nvGrpSpPr>
        <p:grpSpPr>
          <a:xfrm>
            <a:off x="511885" y="5845149"/>
            <a:ext cx="3940994" cy="629194"/>
            <a:chOff x="501714" y="5819900"/>
            <a:chExt cx="3940994" cy="629194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DB0C732B-27C3-3C43-A2AB-BE5C5FD9D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2" y="5819900"/>
              <a:ext cx="559147" cy="629194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E2BB1528-F179-D045-B6B4-59ED627E6376}"/>
                </a:ext>
              </a:extLst>
            </p:cNvPr>
            <p:cNvSpPr txBox="1">
              <a:spLocks/>
            </p:cNvSpPr>
            <p:nvPr/>
          </p:nvSpPr>
          <p:spPr>
            <a:xfrm>
              <a:off x="501714" y="6005865"/>
              <a:ext cx="3940994" cy="4432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th-TH" sz="1800" b="1" dirty="0">
                  <a:solidFill>
                    <a:srgbClr val="1B64A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สถาบันส่งเสริมการสอนวิทยาศาสตร์และเทคโนโลยี</a:t>
              </a:r>
              <a:endParaRPr lang="en-US" sz="1400" b="1" dirty="0">
                <a:solidFill>
                  <a:srgbClr val="1B64AC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956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6C36C6A7-7C4C-BA4F-86B3-CF7BB10D4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775" y="3310241"/>
            <a:ext cx="3300175" cy="2475131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230DC8E-0B42-492A-982A-94317A3AA9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3" t="30926" r="20668" b="55556"/>
          <a:stretch/>
        </p:blipFill>
        <p:spPr>
          <a:xfrm>
            <a:off x="387928" y="3205317"/>
            <a:ext cx="3197956" cy="1929345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AF1426E-03B7-42E9-BE2E-001C9465DF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85" r="31738" b="87368"/>
          <a:stretch/>
        </p:blipFill>
        <p:spPr>
          <a:xfrm>
            <a:off x="104329" y="248583"/>
            <a:ext cx="2960370" cy="97590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01EC72B-208E-4E49-B3E8-1775B71BE2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2282" r="37434" b="89995"/>
          <a:stretch/>
        </p:blipFill>
        <p:spPr>
          <a:xfrm>
            <a:off x="387928" y="2277894"/>
            <a:ext cx="1885372" cy="543853"/>
          </a:xfrm>
          <a:prstGeom prst="rect">
            <a:avLst/>
          </a:prstGeom>
        </p:spPr>
      </p:pic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ED4E369F-E3AE-41FB-9AB3-A55B2A88746B}"/>
              </a:ext>
            </a:extLst>
          </p:cNvPr>
          <p:cNvSpPr txBox="1"/>
          <p:nvPr/>
        </p:nvSpPr>
        <p:spPr>
          <a:xfrm>
            <a:off x="2324100" y="2356067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ฝาชีมีเส้นผ่านศูนย์กลางยาว 32 เซนติเมตร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8E8B44F9-048F-45CC-909A-2D3B704F4E70}"/>
                  </a:ext>
                </a:extLst>
              </p:cNvPr>
              <p:cNvSpPr txBox="1"/>
              <p:nvPr/>
            </p:nvSpPr>
            <p:spPr>
              <a:xfrm>
                <a:off x="7378700" y="2160203"/>
                <a:ext cx="4350327" cy="707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b="1" dirty="0">
                    <a:solidFill>
                      <a:srgbClr val="0000CC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จะมีรัศมี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th-TH" b="1" smtClean="0">
                        <a:solidFill>
                          <a:srgbClr val="0000CC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 </m:t>
                    </m:r>
                    <m:r>
                      <m:rPr>
                        <m:nor/>
                      </m:rPr>
                      <a:rPr lang="th-TH" b="1" smtClean="0">
                        <a:solidFill>
                          <a:srgbClr val="0000CC"/>
                        </a:solidFill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 </m:t>
                    </m:r>
                    <m:r>
                      <m:rPr>
                        <m:nor/>
                      </m:rPr>
                      <a:rPr lang="th-TH" b="1" smtClean="0">
                        <a:solidFill>
                          <a:srgbClr val="0000CC"/>
                        </a:solidFill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16 </m:t>
                    </m:r>
                    <m:r>
                      <m:rPr>
                        <m:nor/>
                      </m:rPr>
                      <a:rPr lang="th-TH" b="1" smtClean="0">
                        <a:solidFill>
                          <a:srgbClr val="0000CC"/>
                        </a:solidFill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เซนติเมตร </m:t>
                    </m:r>
                  </m:oMath>
                </a14:m>
                <a:endParaRPr lang="th-TH" b="1" dirty="0">
                  <a:solidFill>
                    <a:srgbClr val="0000CC"/>
                  </a:solidFill>
                  <a:latin typeface="TH Sarabun New" panose="020B0500040200020003" pitchFamily="34" charset="-34"/>
                  <a:ea typeface="Cambria Math" panose="02040503050406030204" pitchFamily="18" charset="0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8E8B44F9-048F-45CC-909A-2D3B704F4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0" y="2160203"/>
                <a:ext cx="4350327" cy="707501"/>
              </a:xfrm>
              <a:prstGeom prst="rect">
                <a:avLst/>
              </a:prstGeom>
              <a:blipFill>
                <a:blip r:embed="rId7"/>
                <a:stretch>
                  <a:fillRect l="-2616" b="-2105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5AF18857-9929-4063-B159-447340FA9764}"/>
              </a:ext>
            </a:extLst>
          </p:cNvPr>
          <p:cNvSpPr txBox="1"/>
          <p:nvPr/>
        </p:nvSpPr>
        <p:spPr>
          <a:xfrm>
            <a:off x="2311400" y="2850652"/>
            <a:ext cx="469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99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ส่วนสูงเอียงของฝาชียาว 20 เซนติเมตร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กล่องข้อความ 40">
                <a:extLst>
                  <a:ext uri="{FF2B5EF4-FFF2-40B4-BE49-F238E27FC236}">
                    <a16:creationId xmlns:a16="http://schemas.microsoft.com/office/drawing/2014/main" id="{AACBA43B-A8A3-435C-9D6C-D94D9DF62E34}"/>
                  </a:ext>
                </a:extLst>
              </p:cNvPr>
              <p:cNvSpPr txBox="1"/>
              <p:nvPr/>
            </p:nvSpPr>
            <p:spPr>
              <a:xfrm>
                <a:off x="7378700" y="2817732"/>
                <a:ext cx="35433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b="1" dirty="0">
                    <a:solidFill>
                      <a:srgbClr val="FF006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ถ้าให้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smtClean="0"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h</m:t>
                    </m:r>
                    <m:r>
                      <m:rPr>
                        <m:nor/>
                      </m:rPr>
                      <a:rPr lang="en-US" b="1" smtClean="0"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 </m:t>
                    </m:r>
                    <m:r>
                      <m:rPr>
                        <m:nor/>
                      </m:rPr>
                      <a:rPr lang="th-TH" b="1" smtClean="0"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แทนความสูงของฝาชี</m:t>
                    </m:r>
                  </m:oMath>
                </a14:m>
                <a:endParaRPr lang="th-TH" b="1" dirty="0">
                  <a:solidFill>
                    <a:srgbClr val="FF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1" name="กล่องข้อความ 40">
                <a:extLst>
                  <a:ext uri="{FF2B5EF4-FFF2-40B4-BE49-F238E27FC236}">
                    <a16:creationId xmlns:a16="http://schemas.microsoft.com/office/drawing/2014/main" id="{AACBA43B-A8A3-435C-9D6C-D94D9DF62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700" y="2817732"/>
                <a:ext cx="3543300" cy="523220"/>
              </a:xfrm>
              <a:prstGeom prst="rect">
                <a:avLst/>
              </a:prstGeom>
              <a:blipFill>
                <a:blip r:embed="rId8"/>
                <a:stretch>
                  <a:fillRect l="-3203" t="-9302" b="-3255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76F0D2C-BD4B-4F91-863E-C7C290D21283}"/>
                  </a:ext>
                </a:extLst>
              </p:cNvPr>
              <p:cNvSpPr txBox="1"/>
              <p:nvPr/>
            </p:nvSpPr>
            <p:spPr>
              <a:xfrm>
                <a:off x="4330700" y="3488124"/>
                <a:ext cx="35433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b="1" dirty="0">
                    <a:solidFill>
                      <a:srgbClr val="FF006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จะได้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32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rPr>
                          <m:t>h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1" baseline="20000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th-TH" sz="3200" b="1" smtClean="0"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</m:t>
                    </m:r>
                    <m:r>
                      <m:rPr>
                        <m:nor/>
                      </m:rPr>
                      <a:rPr lang="en-US" sz="3200" b="1" smtClean="0"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1" baseline="20000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3200" b="1" dirty="0">
                        <a:ln w="0"/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–</m:t>
                    </m:r>
                    <m:r>
                      <a:rPr lang="en-US" sz="3200" b="1" i="0" dirty="0" smtClean="0">
                        <a:ln w="0"/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H Sarabun IPST Beta" panose="00000500000000000000" pitchFamily="2" charset="-34"/>
                      </a:rPr>
                      <m:t> 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16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1" baseline="20000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</m:sup>
                    </m:sSup>
                  </m:oMath>
                </a14:m>
                <a:endParaRPr lang="th-TH" sz="3200" b="1" dirty="0">
                  <a:solidFill>
                    <a:srgbClr val="FF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2" name="กล่องข้อความ 41">
                <a:extLst>
                  <a:ext uri="{FF2B5EF4-FFF2-40B4-BE49-F238E27FC236}">
                    <a16:creationId xmlns:a16="http://schemas.microsoft.com/office/drawing/2014/main" id="{A76F0D2C-BD4B-4F91-863E-C7C290D21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700" y="3488124"/>
                <a:ext cx="3543300" cy="584775"/>
              </a:xfrm>
              <a:prstGeom prst="rect">
                <a:avLst/>
              </a:prstGeom>
              <a:blipFill>
                <a:blip r:embed="rId9"/>
                <a:stretch>
                  <a:fillRect l="-4270" t="-8511" b="-361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กล่องข้อความ 42">
                <a:extLst>
                  <a:ext uri="{FF2B5EF4-FFF2-40B4-BE49-F238E27FC236}">
                    <a16:creationId xmlns:a16="http://schemas.microsoft.com/office/drawing/2014/main" id="{BEE65E55-6142-4547-B135-66D6150EFA34}"/>
                  </a:ext>
                </a:extLst>
              </p:cNvPr>
              <p:cNvSpPr txBox="1"/>
              <p:nvPr/>
            </p:nvSpPr>
            <p:spPr>
              <a:xfrm>
                <a:off x="4577195" y="4765856"/>
                <a:ext cx="285230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>
                          <a:solidFill>
                            <a:srgbClr val="FF0066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h</m:t>
                      </m:r>
                      <m:r>
                        <m:rPr>
                          <m:nor/>
                        </m:rPr>
                        <a:rPr lang="th-TH" sz="3200" b="1" smtClean="0">
                          <a:solidFill>
                            <a:srgbClr val="FF0066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 </m:t>
                      </m:r>
                      <m:r>
                        <m:rPr>
                          <m:nor/>
                        </m:rPr>
                        <a:rPr lang="th-TH" sz="3200" b="1" smtClean="0">
                          <a:solidFill>
                            <a:srgbClr val="FF0066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= </m:t>
                      </m:r>
                      <m:r>
                        <m:rPr>
                          <m:nor/>
                        </m:rPr>
                        <a:rPr lang="th-TH" sz="3200" b="1" smtClean="0">
                          <a:solidFill>
                            <a:srgbClr val="FF0066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12</m:t>
                      </m:r>
                    </m:oMath>
                  </m:oMathPara>
                </a14:m>
                <a:endParaRPr lang="th-TH" sz="3200" b="1" dirty="0">
                  <a:solidFill>
                    <a:srgbClr val="FF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3" name="กล่องข้อความ 42">
                <a:extLst>
                  <a:ext uri="{FF2B5EF4-FFF2-40B4-BE49-F238E27FC236}">
                    <a16:creationId xmlns:a16="http://schemas.microsoft.com/office/drawing/2014/main" id="{BEE65E55-6142-4547-B135-66D6150EF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195" y="4765856"/>
                <a:ext cx="285230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989F3BEF-1B9A-46F0-8EED-EB324F4B7455}"/>
                  </a:ext>
                </a:extLst>
              </p:cNvPr>
              <p:cNvSpPr txBox="1"/>
              <p:nvPr/>
            </p:nvSpPr>
            <p:spPr>
              <a:xfrm>
                <a:off x="4324350" y="4159488"/>
                <a:ext cx="35433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200" b="1" dirty="0">
                    <a:solidFill>
                      <a:srgbClr val="FF006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ดังนั้น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h-TH" sz="3200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 b="1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rPr>
                          <m:t>h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3200" b="1" baseline="20000" smtClean="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cs typeface="TH Sarabun New" panose="020B0500040200020003" pitchFamily="34" charset="-34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th-TH" sz="3200" b="1" smtClean="0"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=</m:t>
                    </m:r>
                  </m:oMath>
                </a14:m>
                <a:r>
                  <a:rPr lang="en-US" sz="3200" b="1" dirty="0">
                    <a:solidFill>
                      <a:srgbClr val="FF006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144</a:t>
                </a:r>
                <a:endParaRPr lang="th-TH" sz="3200" b="1" dirty="0">
                  <a:solidFill>
                    <a:srgbClr val="FF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44" name="กล่องข้อความ 43">
                <a:extLst>
                  <a:ext uri="{FF2B5EF4-FFF2-40B4-BE49-F238E27FC236}">
                    <a16:creationId xmlns:a16="http://schemas.microsoft.com/office/drawing/2014/main" id="{989F3BEF-1B9A-46F0-8EED-EB324F4B7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0" y="4159488"/>
                <a:ext cx="3543300" cy="584775"/>
              </a:xfrm>
              <a:prstGeom prst="rect">
                <a:avLst/>
              </a:prstGeom>
              <a:blipFill>
                <a:blip r:embed="rId11"/>
                <a:stretch>
                  <a:fillRect l="-4286" t="-8511" b="-3617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02256938-C82D-42B8-B4BF-ADFAF0FEB66D}"/>
              </a:ext>
            </a:extLst>
          </p:cNvPr>
          <p:cNvSpPr txBox="1"/>
          <p:nvPr/>
        </p:nvSpPr>
        <p:spPr>
          <a:xfrm>
            <a:off x="3064699" y="5467589"/>
            <a:ext cx="39409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ฝาชีสูง 12  เซนติเมตร</a:t>
            </a:r>
          </a:p>
        </p:txBody>
      </p:sp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E9DC7707-3DD2-4174-BB04-39E42746C4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66342" y="3249767"/>
            <a:ext cx="661416" cy="1487424"/>
          </a:xfrm>
          <a:prstGeom prst="rect">
            <a:avLst/>
          </a:prstGeom>
        </p:spPr>
      </p:pic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7513DE2D-34F9-4044-9711-56608F0155C2}"/>
              </a:ext>
            </a:extLst>
          </p:cNvPr>
          <p:cNvSpPr txBox="1"/>
          <p:nvPr/>
        </p:nvSpPr>
        <p:spPr>
          <a:xfrm>
            <a:off x="794328" y="832766"/>
            <a:ext cx="1012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spcBef>
                <a:spcPts val="6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ฝาชีครอบอาหารที่สานด้วยตอกไม้ไผ่มีลักษณะใกล้เคียงกับกรวย ถ้าฝาชีอันหนึ่งมีเส้นผ่านศูนย์กลางยาว 32 เซนติเมตร และส่วนสูงเอียงยาว 20 เซนติเมตร จงหาว่า</a:t>
            </a:r>
            <a:b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ฝาชีสูงกี่เซนติเมตร   และส่วนที่สานด้วยตอกไม้ไผ่มีพื้นที่กี่ตารางเซนติเมตร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สี่เหลี่ยมผืนผ้า 1">
                <a:extLst>
                  <a:ext uri="{FF2B5EF4-FFF2-40B4-BE49-F238E27FC236}">
                    <a16:creationId xmlns:a16="http://schemas.microsoft.com/office/drawing/2014/main" id="{883349F3-C9A6-3C41-B2E4-CC1B67D5A0A0}"/>
                  </a:ext>
                </a:extLst>
              </p:cNvPr>
              <p:cNvSpPr/>
              <p:nvPr/>
            </p:nvSpPr>
            <p:spPr>
              <a:xfrm>
                <a:off x="8383420" y="4242636"/>
                <a:ext cx="25385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baseline="2000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1" dirty="0">
                        <a:ln w="0"/>
                        <a:solidFill>
                          <a:srgbClr val="FF0066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–</m:t>
                    </m:r>
                    <m:r>
                      <a:rPr lang="en-US" b="1" i="0" dirty="0">
                        <a:ln w="0"/>
                        <a:solidFill>
                          <a:srgbClr val="FF0066"/>
                        </a:solidFill>
                        <a:latin typeface="Cambria Math" panose="02040503050406030204" pitchFamily="18" charset="0"/>
                        <a:cs typeface="TH Sarabun IPST Beta" panose="00000500000000000000" pitchFamily="2" charset="-34"/>
                      </a:rPr>
                      <m:t> 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16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baseline="20000">
                            <a:solidFill>
                              <a:srgbClr val="FF0066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th-TH" b="1" dirty="0">
                    <a:solidFill>
                      <a:srgbClr val="FF006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</a:t>
                </a:r>
                <a:r>
                  <a:rPr lang="en-US" b="1" dirty="0">
                    <a:solidFill>
                      <a:srgbClr val="FF0066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= 400 - 256</a:t>
                </a:r>
                <a:endParaRPr lang="th-TH" b="1" dirty="0">
                  <a:solidFill>
                    <a:srgbClr val="FF0066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" name="สี่เหลี่ยมผืนผ้า 1">
                <a:extLst>
                  <a:ext uri="{FF2B5EF4-FFF2-40B4-BE49-F238E27FC236}">
                    <a16:creationId xmlns:a16="http://schemas.microsoft.com/office/drawing/2014/main" id="{883349F3-C9A6-3C41-B2E4-CC1B67D5A0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3420" y="4242636"/>
                <a:ext cx="2538580" cy="523220"/>
              </a:xfrm>
              <a:prstGeom prst="rect">
                <a:avLst/>
              </a:prstGeom>
              <a:blipFill>
                <a:blip r:embed="rId13"/>
                <a:stretch>
                  <a:fillRect t="-11905" r="-6965" b="-333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6">
            <a:extLst>
              <a:ext uri="{FF2B5EF4-FFF2-40B4-BE49-F238E27FC236}">
                <a16:creationId xmlns:a16="http://schemas.microsoft.com/office/drawing/2014/main" id="{B9254229-E246-C444-9177-991A33E2E7B5}"/>
              </a:ext>
            </a:extLst>
          </p:cNvPr>
          <p:cNvGrpSpPr/>
          <p:nvPr/>
        </p:nvGrpSpPr>
        <p:grpSpPr>
          <a:xfrm>
            <a:off x="511885" y="5845149"/>
            <a:ext cx="3940994" cy="629194"/>
            <a:chOff x="501714" y="5819900"/>
            <a:chExt cx="3940994" cy="629194"/>
          </a:xfrm>
        </p:grpSpPr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9FF2CC3A-FA23-6F45-BEAE-D111B6969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2" y="5819900"/>
              <a:ext cx="559147" cy="629194"/>
            </a:xfrm>
            <a:prstGeom prst="rect">
              <a:avLst/>
            </a:prstGeom>
          </p:spPr>
        </p:pic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D7EF867E-D286-B643-8D2F-FA6F229FED46}"/>
                </a:ext>
              </a:extLst>
            </p:cNvPr>
            <p:cNvSpPr txBox="1">
              <a:spLocks/>
            </p:cNvSpPr>
            <p:nvPr/>
          </p:nvSpPr>
          <p:spPr>
            <a:xfrm>
              <a:off x="501714" y="6005865"/>
              <a:ext cx="3940994" cy="4432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th-TH" sz="1800" b="1" dirty="0">
                  <a:solidFill>
                    <a:srgbClr val="1B64A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สถาบันส่งเสริมการสอนวิทยาศาสตร์และเทคโนโลยี</a:t>
              </a:r>
              <a:endParaRPr lang="en-US" sz="1400" b="1" dirty="0">
                <a:solidFill>
                  <a:srgbClr val="1B64AC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941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41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AF1426E-03B7-42E9-BE2E-001C9465DF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t="1985" r="31738" b="87368"/>
          <a:stretch/>
        </p:blipFill>
        <p:spPr>
          <a:xfrm>
            <a:off x="104329" y="248583"/>
            <a:ext cx="2960370" cy="975904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B01EC72B-208E-4E49-B3E8-1775B71BE2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7" t="2282" r="37434" b="89995"/>
          <a:stretch/>
        </p:blipFill>
        <p:spPr>
          <a:xfrm>
            <a:off x="387928" y="2277894"/>
            <a:ext cx="1885372" cy="543853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0DB49E69-D90C-4002-AFC2-2E18E078B682}"/>
              </a:ext>
            </a:extLst>
          </p:cNvPr>
          <p:cNvGrpSpPr/>
          <p:nvPr/>
        </p:nvGrpSpPr>
        <p:grpSpPr>
          <a:xfrm>
            <a:off x="392362" y="4235614"/>
            <a:ext cx="2850572" cy="1719766"/>
            <a:chOff x="387928" y="3205317"/>
            <a:chExt cx="3197956" cy="1929345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7230DC8E-0B42-492A-982A-94317A3AA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43" t="30926" r="20668" b="55556"/>
            <a:stretch/>
          </p:blipFill>
          <p:spPr>
            <a:xfrm>
              <a:off x="387928" y="3205317"/>
              <a:ext cx="3197956" cy="1929345"/>
            </a:xfrm>
            <a:prstGeom prst="rect">
              <a:avLst/>
            </a:prstGeom>
          </p:spPr>
        </p:pic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E9DC7707-3DD2-4174-BB04-39E42746C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6342" y="3249767"/>
              <a:ext cx="661416" cy="1487424"/>
            </a:xfrm>
            <a:prstGeom prst="rect">
              <a:avLst/>
            </a:prstGeom>
          </p:spPr>
        </p:pic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AB8EB724-0C29-46C5-BA5F-A6D8D7EA7291}"/>
              </a:ext>
            </a:extLst>
          </p:cNvPr>
          <p:cNvGrpSpPr/>
          <p:nvPr/>
        </p:nvGrpSpPr>
        <p:grpSpPr>
          <a:xfrm>
            <a:off x="616954" y="2835438"/>
            <a:ext cx="11200974" cy="1082683"/>
            <a:chOff x="616954" y="2849293"/>
            <a:chExt cx="11200974" cy="1082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กล่องข้อความ 20">
                  <a:extLst>
                    <a:ext uri="{FF2B5EF4-FFF2-40B4-BE49-F238E27FC236}">
                      <a16:creationId xmlns:a16="http://schemas.microsoft.com/office/drawing/2014/main" id="{8806D937-D90C-49E5-8A1C-64E919F25FE8}"/>
                    </a:ext>
                  </a:extLst>
                </p:cNvPr>
                <p:cNvSpPr txBox="1"/>
                <p:nvPr/>
              </p:nvSpPr>
              <p:spPr>
                <a:xfrm>
                  <a:off x="616954" y="2849293"/>
                  <a:ext cx="6908304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sz="3600" b="1" dirty="0">
                      <a:solidFill>
                        <a:srgbClr val="0033CC"/>
                      </a:solidFill>
                      <a:latin typeface="TH Sarabun New" panose="020B0500040200020003" pitchFamily="34" charset="-34"/>
                      <a:cs typeface="TH Sarabun New" panose="020B0500040200020003" pitchFamily="34" charset="-34"/>
                    </a:rPr>
                    <a:t>เนื่องจาก                พื้นที่ผิวข้างของกรวย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th-TH" sz="3600" b="1" smtClean="0">
                          <a:solidFill>
                            <a:srgbClr val="0033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= </m:t>
                      </m:r>
                      <m:r>
                        <m:rPr>
                          <m:nor/>
                        </m:rPr>
                        <a:rPr lang="th-TH" sz="3600" smtClean="0">
                          <a:solidFill>
                            <a:srgbClr val="0033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π</m:t>
                      </m:r>
                      <m:r>
                        <m:rPr>
                          <m:nor/>
                        </m:rPr>
                        <a:rPr lang="en-US" sz="3600" b="1" smtClean="0">
                          <a:solidFill>
                            <a:srgbClr val="0033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600" b="1">
                          <a:solidFill>
                            <a:srgbClr val="0033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ℓ</m:t>
                      </m:r>
                    </m:oMath>
                  </a14:m>
                  <a:endParaRPr lang="th-TH" sz="3600" b="1" dirty="0">
                    <a:solidFill>
                      <a:srgbClr val="0033CC"/>
                    </a:solidFill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1" name="กล่องข้อความ 20">
                  <a:extLst>
                    <a:ext uri="{FF2B5EF4-FFF2-40B4-BE49-F238E27FC236}">
                      <a16:creationId xmlns:a16="http://schemas.microsoft.com/office/drawing/2014/main" id="{8806D937-D90C-49E5-8A1C-64E919F25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954" y="2849293"/>
                  <a:ext cx="6908304" cy="646331"/>
                </a:xfrm>
                <a:prstGeom prst="rect">
                  <a:avLst/>
                </a:prstGeom>
                <a:blipFill>
                  <a:blip r:embed="rId7"/>
                  <a:stretch>
                    <a:fillRect l="-2648" t="-10377" b="-38679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กล่องข้อความ 21">
                  <a:extLst>
                    <a:ext uri="{FF2B5EF4-FFF2-40B4-BE49-F238E27FC236}">
                      <a16:creationId xmlns:a16="http://schemas.microsoft.com/office/drawing/2014/main" id="{763B1BDD-9C5F-4E81-A2B8-EF28BC7B25A8}"/>
                    </a:ext>
                  </a:extLst>
                </p:cNvPr>
                <p:cNvSpPr txBox="1"/>
                <p:nvPr/>
              </p:nvSpPr>
              <p:spPr>
                <a:xfrm>
                  <a:off x="7151186" y="2854758"/>
                  <a:ext cx="4666742" cy="107721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th-TH" sz="3200" b="1" dirty="0">
                      <a:solidFill>
                        <a:srgbClr val="0000CC"/>
                      </a:solidFill>
                      <a:latin typeface="TH Sarabun New" panose="020B0500040200020003" pitchFamily="34" charset="-34"/>
                      <a:ea typeface="Cambria Math" panose="02040503050406030204" pitchFamily="18" charset="0"/>
                      <a:cs typeface="TH Sarabun New" panose="020B0500040200020003" pitchFamily="34" charset="-34"/>
                    </a:rPr>
                    <a:t>เมื่อ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1" smtClean="0">
                          <a:solidFill>
                            <a:srgbClr val="0000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r</m:t>
                      </m:r>
                      <m:r>
                        <m:rPr>
                          <m:nor/>
                        </m:rPr>
                        <a:rPr lang="en-US" sz="3200" b="1" smtClean="0">
                          <a:solidFill>
                            <a:srgbClr val="0000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  <m:r>
                        <m:rPr>
                          <m:nor/>
                        </m:rPr>
                        <a:rPr lang="th-TH" sz="3200" b="1" smtClean="0">
                          <a:solidFill>
                            <a:srgbClr val="0000CC"/>
                          </a:solidFill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แทนรัศมีของฐานของกรวย</m:t>
                      </m:r>
                    </m:oMath>
                  </a14:m>
                  <a:endParaRPr lang="th-TH" sz="3200" b="1" dirty="0">
                    <a:solidFill>
                      <a:srgbClr val="0000CC"/>
                    </a:solidFill>
                    <a:latin typeface="TH Sarabun New" panose="020B0500040200020003" pitchFamily="34" charset="-34"/>
                    <a:ea typeface="Cambria Math" panose="02040503050406030204" pitchFamily="18" charset="0"/>
                    <a:cs typeface="TH Sarabun New" panose="020B0500040200020003" pitchFamily="34" charset="-34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th-TH" sz="3200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และ</m:t>
                        </m:r>
                        <m:r>
                          <m:rPr>
                            <m:nor/>
                          </m:rPr>
                          <a:rPr lang="en-US" sz="3200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en-US" sz="3200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th-TH" sz="3200" b="1" smtClean="0">
                            <a:solidFill>
                              <a:srgbClr val="0000CC"/>
                            </a:solidFill>
                            <a:latin typeface="TH Sarabun New" panose="020B0500040200020003" pitchFamily="34" charset="-34"/>
                            <a:ea typeface="Cambria Math" panose="02040503050406030204" pitchFamily="18" charset="0"/>
                            <a:cs typeface="TH Sarabun New" panose="020B0500040200020003" pitchFamily="34" charset="-34"/>
                          </a:rPr>
                          <m:t>แทนส่วนสูงเอียงของกรวย</m:t>
                        </m:r>
                      </m:oMath>
                    </m:oMathPara>
                  </a14:m>
                  <a:endParaRPr lang="th-TH" sz="3200" b="1" dirty="0">
                    <a:solidFill>
                      <a:srgbClr val="0000CC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endParaRPr>
                </a:p>
              </p:txBody>
            </p:sp>
          </mc:Choice>
          <mc:Fallback xmlns="">
            <p:sp>
              <p:nvSpPr>
                <p:cNvPr id="22" name="กล่องข้อความ 21">
                  <a:extLst>
                    <a:ext uri="{FF2B5EF4-FFF2-40B4-BE49-F238E27FC236}">
                      <a16:creationId xmlns:a16="http://schemas.microsoft.com/office/drawing/2014/main" id="{763B1BDD-9C5F-4E81-A2B8-EF28BC7B25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186" y="2854758"/>
                  <a:ext cx="4666742" cy="1077218"/>
                </a:xfrm>
                <a:prstGeom prst="rect">
                  <a:avLst/>
                </a:prstGeom>
                <a:blipFill>
                  <a:blip r:embed="rId8"/>
                  <a:stretch>
                    <a:fillRect l="-3261" t="-5814" b="-18605"/>
                  </a:stretch>
                </a:blipFill>
              </p:spPr>
              <p:txBody>
                <a:bodyPr/>
                <a:lstStyle/>
                <a:p>
                  <a:r>
                    <a:rPr lang="th-T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E55047AC-9A70-4F57-9791-60397198E5E4}"/>
                  </a:ext>
                </a:extLst>
              </p:cNvPr>
              <p:cNvSpPr txBox="1"/>
              <p:nvPr/>
            </p:nvSpPr>
            <p:spPr>
              <a:xfrm>
                <a:off x="644137" y="3823210"/>
                <a:ext cx="9983663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36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ดังนั้น      ส่วนที่สานด้วยตอกไม้ไผ่มีพื้นที่  </a:t>
                </a:r>
                <a:r>
                  <a:rPr lang="en-US" sz="3600" b="1" dirty="0"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≈</m:t>
                    </m:r>
                    <m:r>
                      <m:rPr>
                        <m:nor/>
                      </m:rPr>
                      <a:rPr lang="th-TH" sz="3600" b="1" i="0" smtClean="0"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 </m:t>
                    </m:r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3.</m:t>
                    </m:r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cs typeface="TH Sarabun New" panose="020B0500040200020003" pitchFamily="34" charset="-34"/>
                      </a:rPr>
                      <m:t>14 </m:t>
                    </m:r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× </m:t>
                    </m:r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16 </m:t>
                    </m:r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× </m:t>
                    </m:r>
                    <m:r>
                      <m:rPr>
                        <m:nor/>
                      </m:rPr>
                      <a:rPr lang="th-TH" sz="3600" b="1" smtClean="0">
                        <a:latin typeface="TH Sarabun New" panose="020B0500040200020003" pitchFamily="34" charset="-34"/>
                        <a:ea typeface="Cambria Math" panose="02040503050406030204" pitchFamily="18" charset="0"/>
                        <a:cs typeface="TH Sarabun New" panose="020B0500040200020003" pitchFamily="34" charset="-34"/>
                      </a:rPr>
                      <m:t>20</m:t>
                    </m:r>
                  </m:oMath>
                </a14:m>
                <a:endPara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7" name="กล่องข้อความ 26">
                <a:extLst>
                  <a:ext uri="{FF2B5EF4-FFF2-40B4-BE49-F238E27FC236}">
                    <a16:creationId xmlns:a16="http://schemas.microsoft.com/office/drawing/2014/main" id="{E55047AC-9A70-4F57-9791-60397198E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37" y="3823210"/>
                <a:ext cx="9983663" cy="646331"/>
              </a:xfrm>
              <a:prstGeom prst="rect">
                <a:avLst/>
              </a:prstGeom>
              <a:blipFill>
                <a:blip r:embed="rId9"/>
                <a:stretch>
                  <a:fillRect l="-1894" t="-10377" b="-3867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20BCE1B4-3B2D-4268-AE84-F8C816DBEC52}"/>
                  </a:ext>
                </a:extLst>
              </p:cNvPr>
              <p:cNvSpPr txBox="1"/>
              <p:nvPr/>
            </p:nvSpPr>
            <p:spPr>
              <a:xfrm>
                <a:off x="6272939" y="4313866"/>
                <a:ext cx="46066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h-TH" sz="3600" b="1" smtClean="0"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≈ </m:t>
                      </m:r>
                      <m:r>
                        <m:rPr>
                          <m:nor/>
                        </m:rPr>
                        <a:rPr lang="th-TH" sz="3600" b="1" i="0" smtClean="0">
                          <a:latin typeface="TH Sarabun New" panose="020B0500040200020003" pitchFamily="34" charset="-34"/>
                          <a:ea typeface="Cambria Math" panose="02040503050406030204" pitchFamily="18" charset="0"/>
                          <a:cs typeface="TH Sarabun New" panose="020B0500040200020003" pitchFamily="34" charset="-34"/>
                        </a:rPr>
                        <m:t> </m:t>
                      </m:r>
                      <m:r>
                        <m:rPr>
                          <m:nor/>
                        </m:rPr>
                        <a:rPr lang="th-TH" sz="3600" b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1</m:t>
                      </m:r>
                      <m:r>
                        <m:rPr>
                          <m:nor/>
                        </m:rPr>
                        <a:rPr lang="th-TH" sz="3600" b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,</m:t>
                      </m:r>
                      <m:r>
                        <m:rPr>
                          <m:nor/>
                        </m:rPr>
                        <a:rPr lang="th-TH" sz="3600" b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004</m:t>
                      </m:r>
                      <m:r>
                        <m:rPr>
                          <m:nor/>
                        </m:rPr>
                        <a:rPr lang="th-TH" sz="3600" b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.</m:t>
                      </m:r>
                      <m:r>
                        <m:rPr>
                          <m:nor/>
                        </m:rPr>
                        <a:rPr lang="th-TH" sz="3600" b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8 </m:t>
                      </m:r>
                      <m:r>
                        <m:rPr>
                          <m:nor/>
                        </m:rPr>
                        <a:rPr lang="th-TH" sz="3600" b="1" smtClean="0"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m:t>ตารางเซนติเมตร</m:t>
                      </m:r>
                    </m:oMath>
                  </m:oMathPara>
                </a14:m>
                <a:endPara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mc:Choice>
        <mc:Fallback xmlns=""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20BCE1B4-3B2D-4268-AE84-F8C816DBE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39" y="4313866"/>
                <a:ext cx="460663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B179EF29-741D-46A1-84D9-5C0A83005697}"/>
              </a:ext>
            </a:extLst>
          </p:cNvPr>
          <p:cNvSpPr txBox="1"/>
          <p:nvPr/>
        </p:nvSpPr>
        <p:spPr>
          <a:xfrm>
            <a:off x="3242934" y="5091311"/>
            <a:ext cx="9151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FF006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ส่วนที่สานด้วยตอกไม้ไผ่มีพื้นที่ประมาณ 1,004.8  ตารางเซนติเมตร 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1C7C314A-7CDF-854A-AB44-C7E70FAD52D1}"/>
              </a:ext>
            </a:extLst>
          </p:cNvPr>
          <p:cNvSpPr txBox="1"/>
          <p:nvPr/>
        </p:nvSpPr>
        <p:spPr>
          <a:xfrm>
            <a:off x="794328" y="832766"/>
            <a:ext cx="10127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>
              <a:spcBef>
                <a:spcPts val="600"/>
              </a:spcBef>
            </a:pP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ฝาชีครอบอาหารที่สานด้วยตอกไม้ไผ่มีลักษณะใกล้เคียงกับกรวย ถ้าฝาชีอันหนึ่งมีเส้นผ่านศูนย์กลางยาว 32 เซนติเมตร และส่วนสูงเอียงยาว 20 เซนติเมตร จงหาว่า</a:t>
            </a:r>
            <a:b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ฝาชีสูงกี่เซนติเมตร   และส่วนที่สานด้วยตอกไม้ไผ่มีพื้นที่กี่ตารางเซนติเมตร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19" name="Group 6">
            <a:extLst>
              <a:ext uri="{FF2B5EF4-FFF2-40B4-BE49-F238E27FC236}">
                <a16:creationId xmlns:a16="http://schemas.microsoft.com/office/drawing/2014/main" id="{BD658384-FBB6-2A40-BFE6-D56DCACA2079}"/>
              </a:ext>
            </a:extLst>
          </p:cNvPr>
          <p:cNvGrpSpPr/>
          <p:nvPr/>
        </p:nvGrpSpPr>
        <p:grpSpPr>
          <a:xfrm>
            <a:off x="511885" y="5845149"/>
            <a:ext cx="3940994" cy="629194"/>
            <a:chOff x="501714" y="5819900"/>
            <a:chExt cx="3940994" cy="629194"/>
          </a:xfrm>
        </p:grpSpPr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3C7BE1B4-C741-1B43-9899-6E194EAE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2" y="5819900"/>
              <a:ext cx="559147" cy="629194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90E62BA0-B490-B047-94AE-EA2A7DA9990E}"/>
                </a:ext>
              </a:extLst>
            </p:cNvPr>
            <p:cNvSpPr txBox="1">
              <a:spLocks/>
            </p:cNvSpPr>
            <p:nvPr/>
          </p:nvSpPr>
          <p:spPr>
            <a:xfrm>
              <a:off x="501714" y="6005865"/>
              <a:ext cx="3940994" cy="4432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th-TH" sz="1800" b="1" dirty="0">
                  <a:solidFill>
                    <a:srgbClr val="1B64A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สถาบันส่งเสริมการสอนวิทยาศาสตร์และเทคโนโลยี</a:t>
              </a:r>
              <a:endParaRPr lang="en-US" sz="1400" b="1" dirty="0">
                <a:solidFill>
                  <a:srgbClr val="1B64AC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89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A698FF09-0F5D-4E32-B3E0-3FBE51FE8E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7" t="13535" r="17478" b="76036"/>
          <a:stretch/>
        </p:blipFill>
        <p:spPr>
          <a:xfrm>
            <a:off x="169849" y="147219"/>
            <a:ext cx="6137954" cy="1237325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B9218A5-C11A-4B73-BE7F-189CFC7136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18" t="44074" r="10457" b="41667"/>
          <a:stretch/>
        </p:blipFill>
        <p:spPr>
          <a:xfrm>
            <a:off x="516214" y="2778207"/>
            <a:ext cx="4416734" cy="283425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1D466BE-58DE-4544-BF8B-D87CC5A753CD}"/>
              </a:ext>
            </a:extLst>
          </p:cNvPr>
          <p:cNvSpPr txBox="1"/>
          <p:nvPr/>
        </p:nvSpPr>
        <p:spPr>
          <a:xfrm>
            <a:off x="2814490" y="1384544"/>
            <a:ext cx="89910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thaiDist"/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โรงเรียนอนุบาลแห่งหนึ่งทำกระโจมสำหรับให้นักเรียนเข้าไปเล่นซึ่งกระโจมนี้สูง 150 เซนติเมตร ส่วนล่างเป็นทรงกระบอกสูง 120 เซนติเมตร </a:t>
            </a:r>
            <a:b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และมีหลังคาเป็นกรวย ฐานกระโจมมีรัศมียาว 80 เซนติเมตร ถ้าทางโรงเรียนต้องการเขียนลวดลายบนหลังคากระโจม จงหาพื้นที่ที่สามารถเขียนลวดลายได้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5AA8E097-F1A2-BA45-A670-8DEE25BF716B}"/>
              </a:ext>
            </a:extLst>
          </p:cNvPr>
          <p:cNvGrpSpPr/>
          <p:nvPr/>
        </p:nvGrpSpPr>
        <p:grpSpPr>
          <a:xfrm>
            <a:off x="511885" y="5845149"/>
            <a:ext cx="3940994" cy="629194"/>
            <a:chOff x="501714" y="5819900"/>
            <a:chExt cx="3940994" cy="629194"/>
          </a:xfrm>
        </p:grpSpPr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16939D85-C072-8541-9CFA-269134714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2" y="5819900"/>
              <a:ext cx="559147" cy="629194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40AD2F6-89E6-6C4B-ACBA-BB4BFA42B6E8}"/>
                </a:ext>
              </a:extLst>
            </p:cNvPr>
            <p:cNvSpPr txBox="1">
              <a:spLocks/>
            </p:cNvSpPr>
            <p:nvPr/>
          </p:nvSpPr>
          <p:spPr>
            <a:xfrm>
              <a:off x="501714" y="6005865"/>
              <a:ext cx="3940994" cy="44322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60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th-TH" sz="1800" b="1" dirty="0">
                  <a:solidFill>
                    <a:srgbClr val="1B64A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สถาบันส่งเสริมการสอนวิทยาศาสตร์และเทคโนโลยี</a:t>
              </a:r>
              <a:endParaRPr lang="en-US" sz="1400" b="1" dirty="0">
                <a:solidFill>
                  <a:srgbClr val="1B64AC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46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400</Words>
  <Application>Microsoft Office PowerPoint</Application>
  <PresentationFormat>แบบจอกว้าง</PresentationFormat>
  <Paragraphs>37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Cambria Math</vt:lpstr>
      <vt:lpstr>Calibri</vt:lpstr>
      <vt:lpstr>Arial</vt:lpstr>
      <vt:lpstr>TH Sarabun New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Jannapa Uttama</dc:creator>
  <cp:lastModifiedBy>Win10</cp:lastModifiedBy>
  <cp:revision>452</cp:revision>
  <dcterms:created xsi:type="dcterms:W3CDTF">2020-04-23T13:25:44Z</dcterms:created>
  <dcterms:modified xsi:type="dcterms:W3CDTF">2026-01-23T03:08:04Z</dcterms:modified>
</cp:coreProperties>
</file>