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6"/>
  </p:notesMasterIdLst>
  <p:sldIdLst>
    <p:sldId id="256" r:id="rId2"/>
    <p:sldId id="257" r:id="rId3"/>
    <p:sldId id="259" r:id="rId4"/>
    <p:sldId id="287" r:id="rId5"/>
    <p:sldId id="260" r:id="rId6"/>
    <p:sldId id="258" r:id="rId7"/>
    <p:sldId id="264" r:id="rId8"/>
    <p:sldId id="289" r:id="rId9"/>
    <p:sldId id="290" r:id="rId10"/>
    <p:sldId id="291" r:id="rId11"/>
    <p:sldId id="292" r:id="rId12"/>
    <p:sldId id="309" r:id="rId13"/>
    <p:sldId id="311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13" r:id="rId22"/>
    <p:sldId id="314" r:id="rId23"/>
    <p:sldId id="315" r:id="rId24"/>
    <p:sldId id="300" r:id="rId25"/>
    <p:sldId id="301" r:id="rId26"/>
    <p:sldId id="302" r:id="rId27"/>
    <p:sldId id="303" r:id="rId28"/>
    <p:sldId id="304" r:id="rId29"/>
    <p:sldId id="308" r:id="rId30"/>
    <p:sldId id="305" r:id="rId31"/>
    <p:sldId id="306" r:id="rId32"/>
    <p:sldId id="307" r:id="rId33"/>
    <p:sldId id="312" r:id="rId34"/>
    <p:sldId id="277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D45E"/>
    <a:srgbClr val="ED6DDE"/>
    <a:srgbClr val="CCFF99"/>
    <a:srgbClr val="CCCCFF"/>
    <a:srgbClr val="A8EB9F"/>
    <a:srgbClr val="18B8A9"/>
    <a:srgbClr val="FF33CC"/>
    <a:srgbClr val="FF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801EA-B533-40AE-890C-FDB886A72F6F}">
  <a:tblStyle styleId="{07A801EA-B533-40AE-890C-FDB886A72F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950" y="-58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8D3A4-914B-4283-9B07-1AB1743432B2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6F2CF-56B9-4794-ADAD-114347878B98}">
      <dgm:prSet phldrT="[Text]" custT="1"/>
      <dgm:spPr>
        <a:solidFill>
          <a:srgbClr val="FF6600"/>
        </a:solidFill>
        <a:ln>
          <a:solidFill>
            <a:srgbClr val="FFFF00"/>
          </a:solidFill>
        </a:ln>
      </dgm:spPr>
      <dgm:t>
        <a:bodyPr/>
        <a:lstStyle/>
        <a:p>
          <a:r>
            <a:rPr lang="th-TH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ปัจจัยในการแบ่งระดับภาษา</a:t>
          </a:r>
          <a:endParaRPr lang="en-US" sz="24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gm:t>
    </dgm:pt>
    <dgm:pt modelId="{E0ADFC71-105A-4EF7-8421-C98C597B1409}" type="parTrans" cxnId="{58DC599B-B006-4D01-9170-76E832493D38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E2C874E0-A6DB-40B4-9806-C897CC8B9367}" type="sibTrans" cxnId="{58DC599B-B006-4D01-9170-76E832493D38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DAC2345D-D2B8-4B93-8448-90FAAC53D8E2}">
      <dgm:prSet phldrT="[Text]"/>
      <dgm:spPr>
        <a:solidFill>
          <a:srgbClr val="9966FF"/>
        </a:solidFill>
      </dgm:spPr>
      <dgm:t>
        <a:bodyPr/>
        <a:lstStyle/>
        <a:p>
          <a:r>
            <a:rPr lang="th-TH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๑. โอกาสและสถานที่</a:t>
          </a:r>
          <a:endParaRPr lang="en-US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gm:t>
    </dgm:pt>
    <dgm:pt modelId="{9F8736CE-D59D-48C3-ADBE-4B93BBB1F62C}" type="parTrans" cxnId="{101C726D-07C1-486D-A4DA-F76D411A77F3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F2A3DE8D-EC83-4A0D-81D8-5A2BE2F0FDAB}" type="sibTrans" cxnId="{101C726D-07C1-486D-A4DA-F76D411A77F3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F7784D23-E7DF-4CBC-812E-1D311ECA7A14}">
      <dgm:prSet phldrT="[Text]"/>
      <dgm:spPr>
        <a:solidFill>
          <a:srgbClr val="00B0F0"/>
        </a:solidFill>
      </dgm:spPr>
      <dgm:t>
        <a:bodyPr/>
        <a:lstStyle/>
        <a:p>
          <a:r>
            <a:rPr lang="th-TH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๒. สัมพันธภาพระหว่างบุคคล</a:t>
          </a:r>
          <a:endParaRPr lang="en-US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gm:t>
    </dgm:pt>
    <dgm:pt modelId="{5C123597-E24F-48BB-993A-957D92072FEF}" type="parTrans" cxnId="{C7395422-1FD9-4140-B7C2-53B8AA7EA261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357AF57B-707F-487C-B1FC-DA09235AEC94}" type="sibTrans" cxnId="{C7395422-1FD9-4140-B7C2-53B8AA7EA261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8D648541-4D05-4EDB-8134-F11900493AEB}">
      <dgm:prSet phldrT="[Text]"/>
      <dgm:spPr>
        <a:solidFill>
          <a:srgbClr val="FF33CC"/>
        </a:solidFill>
      </dgm:spPr>
      <dgm:t>
        <a:bodyPr/>
        <a:lstStyle/>
        <a:p>
          <a:r>
            <a:rPr lang="th-TH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๓. ลักษณะเนื้อหา</a:t>
          </a:r>
          <a:endParaRPr lang="en-US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gm:t>
    </dgm:pt>
    <dgm:pt modelId="{A997815C-7565-4F71-A29D-963F785712D7}" type="parTrans" cxnId="{1AA25CBB-37DA-463A-8772-0436E2FBFAA2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511B40FD-5629-4C58-A426-EBE269C48751}" type="sibTrans" cxnId="{1AA25CBB-37DA-463A-8772-0436E2FBFAA2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047F2A48-8929-493C-B0A5-FD1537F3C0C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๔. สื่อที่ใช้</a:t>
          </a:r>
          <a:endParaRPr lang="en-US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gm:t>
    </dgm:pt>
    <dgm:pt modelId="{E6B1B10C-5C25-4A28-A11F-C0DCFECCB520}" type="parTrans" cxnId="{61A386A6-5BB8-403A-BBEF-195E03BD92DC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6CCE0EBB-9554-4DC7-9A25-5CFCEB6E05AE}" type="sibTrans" cxnId="{61A386A6-5BB8-403A-BBEF-195E03BD92DC}">
      <dgm:prSet/>
      <dgm:spPr/>
      <dgm:t>
        <a:bodyPr/>
        <a:lstStyle/>
        <a:p>
          <a:endParaRPr lang="en-US">
            <a:ln>
              <a:solidFill>
                <a:srgbClr val="000000"/>
              </a:solidFill>
            </a:ln>
            <a:solidFill>
              <a:srgbClr val="000000"/>
            </a:solidFill>
            <a:latin typeface="milk tea Med" pitchFamily="2" charset="-34"/>
            <a:cs typeface="milk tea Med" pitchFamily="2" charset="-34"/>
          </a:endParaRPr>
        </a:p>
      </dgm:t>
    </dgm:pt>
    <dgm:pt modelId="{8184CD30-3569-4986-89B8-C57F790068B7}" type="pres">
      <dgm:prSet presAssocID="{5EA8D3A4-914B-4283-9B07-1AB1743432B2}" presName="Name0" presStyleCnt="0">
        <dgm:presLayoutVars>
          <dgm:dir/>
          <dgm:resizeHandles val="exact"/>
        </dgm:presLayoutVars>
      </dgm:prSet>
      <dgm:spPr/>
    </dgm:pt>
    <dgm:pt modelId="{D1C3EC6D-AA87-4ABE-810F-9BB260B17597}" type="pres">
      <dgm:prSet presAssocID="{5EA8D3A4-914B-4283-9B07-1AB1743432B2}" presName="cycle" presStyleCnt="0"/>
      <dgm:spPr/>
    </dgm:pt>
    <dgm:pt modelId="{21BB4992-5847-48FD-9F44-921A8C2FCE3F}" type="pres">
      <dgm:prSet presAssocID="{3656F2CF-56B9-4794-ADAD-114347878B98}" presName="nodeFirstNode" presStyleLbl="node1" presStyleIdx="0" presStyleCnt="5" custScaleX="235818">
        <dgm:presLayoutVars>
          <dgm:bulletEnabled val="1"/>
        </dgm:presLayoutVars>
      </dgm:prSet>
      <dgm:spPr/>
    </dgm:pt>
    <dgm:pt modelId="{9F61DA6C-B34D-478A-96F0-7E2F9A22504B}" type="pres">
      <dgm:prSet presAssocID="{E2C874E0-A6DB-40B4-9806-C897CC8B9367}" presName="sibTransFirstNode" presStyleLbl="bgShp" presStyleIdx="0" presStyleCnt="1" custLinFactNeighborX="-2682" custLinFactNeighborY="11076"/>
      <dgm:spPr/>
    </dgm:pt>
    <dgm:pt modelId="{09613224-7DC4-477F-8175-7FDB5779CA85}" type="pres">
      <dgm:prSet presAssocID="{DAC2345D-D2B8-4B93-8448-90FAAC53D8E2}" presName="nodeFollowingNodes" presStyleLbl="node1" presStyleIdx="1" presStyleCnt="5" custRadScaleRad="96621" custRadScaleInc="13065">
        <dgm:presLayoutVars>
          <dgm:bulletEnabled val="1"/>
        </dgm:presLayoutVars>
      </dgm:prSet>
      <dgm:spPr/>
    </dgm:pt>
    <dgm:pt modelId="{5142B7E4-521A-4DBD-A386-F3AAA02123B2}" type="pres">
      <dgm:prSet presAssocID="{F7784D23-E7DF-4CBC-812E-1D311ECA7A14}" presName="nodeFollowingNodes" presStyleLbl="node1" presStyleIdx="2" presStyleCnt="5" custRadScaleRad="119880" custRadScaleInc="-19260">
        <dgm:presLayoutVars>
          <dgm:bulletEnabled val="1"/>
        </dgm:presLayoutVars>
      </dgm:prSet>
      <dgm:spPr/>
    </dgm:pt>
    <dgm:pt modelId="{634285ED-2AFD-4A56-B88A-90EF4168E780}" type="pres">
      <dgm:prSet presAssocID="{8D648541-4D05-4EDB-8134-F11900493AEB}" presName="nodeFollowingNodes" presStyleLbl="node1" presStyleIdx="3" presStyleCnt="5" custRadScaleRad="125247" custRadScaleInc="22939">
        <dgm:presLayoutVars>
          <dgm:bulletEnabled val="1"/>
        </dgm:presLayoutVars>
      </dgm:prSet>
      <dgm:spPr/>
    </dgm:pt>
    <dgm:pt modelId="{55530E06-B2D9-4CE0-9C8D-C486ED5EFCF3}" type="pres">
      <dgm:prSet presAssocID="{047F2A48-8929-493C-B0A5-FD1537F3C0CB}" presName="nodeFollowingNodes" presStyleLbl="node1" presStyleIdx="4" presStyleCnt="5" custRadScaleRad="96621" custRadScaleInc="-13065">
        <dgm:presLayoutVars>
          <dgm:bulletEnabled val="1"/>
        </dgm:presLayoutVars>
      </dgm:prSet>
      <dgm:spPr/>
    </dgm:pt>
  </dgm:ptLst>
  <dgm:cxnLst>
    <dgm:cxn modelId="{D4ABB821-DED5-4CFB-8EA3-0C245AA28059}" type="presOf" srcId="{F7784D23-E7DF-4CBC-812E-1D311ECA7A14}" destId="{5142B7E4-521A-4DBD-A386-F3AAA02123B2}" srcOrd="0" destOrd="0" presId="urn:microsoft.com/office/officeart/2005/8/layout/cycle3"/>
    <dgm:cxn modelId="{C7395422-1FD9-4140-B7C2-53B8AA7EA261}" srcId="{5EA8D3A4-914B-4283-9B07-1AB1743432B2}" destId="{F7784D23-E7DF-4CBC-812E-1D311ECA7A14}" srcOrd="2" destOrd="0" parTransId="{5C123597-E24F-48BB-993A-957D92072FEF}" sibTransId="{357AF57B-707F-487C-B1FC-DA09235AEC94}"/>
    <dgm:cxn modelId="{A682012D-E222-4D43-A67A-9389044B2544}" type="presOf" srcId="{E2C874E0-A6DB-40B4-9806-C897CC8B9367}" destId="{9F61DA6C-B34D-478A-96F0-7E2F9A22504B}" srcOrd="0" destOrd="0" presId="urn:microsoft.com/office/officeart/2005/8/layout/cycle3"/>
    <dgm:cxn modelId="{101C726D-07C1-486D-A4DA-F76D411A77F3}" srcId="{5EA8D3A4-914B-4283-9B07-1AB1743432B2}" destId="{DAC2345D-D2B8-4B93-8448-90FAAC53D8E2}" srcOrd="1" destOrd="0" parTransId="{9F8736CE-D59D-48C3-ADBE-4B93BBB1F62C}" sibTransId="{F2A3DE8D-EC83-4A0D-81D8-5A2BE2F0FDAB}"/>
    <dgm:cxn modelId="{21234780-CAE4-40B0-A96C-4690114B6209}" type="presOf" srcId="{DAC2345D-D2B8-4B93-8448-90FAAC53D8E2}" destId="{09613224-7DC4-477F-8175-7FDB5779CA85}" srcOrd="0" destOrd="0" presId="urn:microsoft.com/office/officeart/2005/8/layout/cycle3"/>
    <dgm:cxn modelId="{58DC599B-B006-4D01-9170-76E832493D38}" srcId="{5EA8D3A4-914B-4283-9B07-1AB1743432B2}" destId="{3656F2CF-56B9-4794-ADAD-114347878B98}" srcOrd="0" destOrd="0" parTransId="{E0ADFC71-105A-4EF7-8421-C98C597B1409}" sibTransId="{E2C874E0-A6DB-40B4-9806-C897CC8B9367}"/>
    <dgm:cxn modelId="{61A386A6-5BB8-403A-BBEF-195E03BD92DC}" srcId="{5EA8D3A4-914B-4283-9B07-1AB1743432B2}" destId="{047F2A48-8929-493C-B0A5-FD1537F3C0CB}" srcOrd="4" destOrd="0" parTransId="{E6B1B10C-5C25-4A28-A11F-C0DCFECCB520}" sibTransId="{6CCE0EBB-9554-4DC7-9A25-5CFCEB6E05AE}"/>
    <dgm:cxn modelId="{845001AE-AC7E-448C-AC7C-480BCF2EF718}" type="presOf" srcId="{3656F2CF-56B9-4794-ADAD-114347878B98}" destId="{21BB4992-5847-48FD-9F44-921A8C2FCE3F}" srcOrd="0" destOrd="0" presId="urn:microsoft.com/office/officeart/2005/8/layout/cycle3"/>
    <dgm:cxn modelId="{1AA25CBB-37DA-463A-8772-0436E2FBFAA2}" srcId="{5EA8D3A4-914B-4283-9B07-1AB1743432B2}" destId="{8D648541-4D05-4EDB-8134-F11900493AEB}" srcOrd="3" destOrd="0" parTransId="{A997815C-7565-4F71-A29D-963F785712D7}" sibTransId="{511B40FD-5629-4C58-A426-EBE269C48751}"/>
    <dgm:cxn modelId="{65DD57BC-1BDF-4350-8ABE-6CAA6F9E1D8F}" type="presOf" srcId="{8D648541-4D05-4EDB-8134-F11900493AEB}" destId="{634285ED-2AFD-4A56-B88A-90EF4168E780}" srcOrd="0" destOrd="0" presId="urn:microsoft.com/office/officeart/2005/8/layout/cycle3"/>
    <dgm:cxn modelId="{1D7375D5-1E6E-4BDA-9482-980168B839E4}" type="presOf" srcId="{5EA8D3A4-914B-4283-9B07-1AB1743432B2}" destId="{8184CD30-3569-4986-89B8-C57F790068B7}" srcOrd="0" destOrd="0" presId="urn:microsoft.com/office/officeart/2005/8/layout/cycle3"/>
    <dgm:cxn modelId="{95BA7BE3-44CE-4520-A1D5-25859E3F6048}" type="presOf" srcId="{047F2A48-8929-493C-B0A5-FD1537F3C0CB}" destId="{55530E06-B2D9-4CE0-9C8D-C486ED5EFCF3}" srcOrd="0" destOrd="0" presId="urn:microsoft.com/office/officeart/2005/8/layout/cycle3"/>
    <dgm:cxn modelId="{F2C10122-A1E3-452F-92B4-A92A70546939}" type="presParOf" srcId="{8184CD30-3569-4986-89B8-C57F790068B7}" destId="{D1C3EC6D-AA87-4ABE-810F-9BB260B17597}" srcOrd="0" destOrd="0" presId="urn:microsoft.com/office/officeart/2005/8/layout/cycle3"/>
    <dgm:cxn modelId="{CD8F02FB-8DEB-4B34-8A55-CC9EAC25F4DD}" type="presParOf" srcId="{D1C3EC6D-AA87-4ABE-810F-9BB260B17597}" destId="{21BB4992-5847-48FD-9F44-921A8C2FCE3F}" srcOrd="0" destOrd="0" presId="urn:microsoft.com/office/officeart/2005/8/layout/cycle3"/>
    <dgm:cxn modelId="{0C0A31AC-6D8D-4B6D-A20D-9E256FA41F69}" type="presParOf" srcId="{D1C3EC6D-AA87-4ABE-810F-9BB260B17597}" destId="{9F61DA6C-B34D-478A-96F0-7E2F9A22504B}" srcOrd="1" destOrd="0" presId="urn:microsoft.com/office/officeart/2005/8/layout/cycle3"/>
    <dgm:cxn modelId="{385D2915-0472-4E2E-BF9A-FDC9BDD19176}" type="presParOf" srcId="{D1C3EC6D-AA87-4ABE-810F-9BB260B17597}" destId="{09613224-7DC4-477F-8175-7FDB5779CA85}" srcOrd="2" destOrd="0" presId="urn:microsoft.com/office/officeart/2005/8/layout/cycle3"/>
    <dgm:cxn modelId="{A844CC1B-10F1-42B0-BF0F-CAC4BADEC6DE}" type="presParOf" srcId="{D1C3EC6D-AA87-4ABE-810F-9BB260B17597}" destId="{5142B7E4-521A-4DBD-A386-F3AAA02123B2}" srcOrd="3" destOrd="0" presId="urn:microsoft.com/office/officeart/2005/8/layout/cycle3"/>
    <dgm:cxn modelId="{09F44E50-9384-47D2-A2DE-4815D78C7319}" type="presParOf" srcId="{D1C3EC6D-AA87-4ABE-810F-9BB260B17597}" destId="{634285ED-2AFD-4A56-B88A-90EF4168E780}" srcOrd="4" destOrd="0" presId="urn:microsoft.com/office/officeart/2005/8/layout/cycle3"/>
    <dgm:cxn modelId="{C7D1681B-8F89-4936-AD12-9FCEACE42464}" type="presParOf" srcId="{D1C3EC6D-AA87-4ABE-810F-9BB260B17597}" destId="{55530E06-B2D9-4CE0-9C8D-C486ED5EFCF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1DA6C-B34D-478A-96F0-7E2F9A22504B}">
      <dsp:nvSpPr>
        <dsp:cNvPr id="0" name=""/>
        <dsp:cNvSpPr/>
      </dsp:nvSpPr>
      <dsp:spPr>
        <a:xfrm>
          <a:off x="1368153" y="-1440174"/>
          <a:ext cx="4920629" cy="4920629"/>
        </a:xfrm>
        <a:prstGeom prst="circularArrow">
          <a:avLst>
            <a:gd name="adj1" fmla="val 4547"/>
            <a:gd name="adj2" fmla="val 265142"/>
            <a:gd name="adj3" fmla="val 10191084"/>
            <a:gd name="adj4" fmla="val -1375099"/>
            <a:gd name="adj5" fmla="val 4722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BB4992-5847-48FD-9F44-921A8C2FCE3F}">
      <dsp:nvSpPr>
        <dsp:cNvPr id="0" name=""/>
        <dsp:cNvSpPr/>
      </dsp:nvSpPr>
      <dsp:spPr>
        <a:xfrm>
          <a:off x="1728188" y="1831"/>
          <a:ext cx="4464503" cy="946599"/>
        </a:xfrm>
        <a:prstGeom prst="roundRect">
          <a:avLst/>
        </a:prstGeom>
        <a:solidFill>
          <a:srgbClr val="FF6600"/>
        </a:solidFill>
        <a:ln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ปัจจัยในการแบ่งระดับภาษา</a:t>
          </a:r>
          <a:endParaRPr lang="en-US" sz="2400" kern="12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sp:txBody>
      <dsp:txXfrm>
        <a:off x="1774397" y="48040"/>
        <a:ext cx="4372085" cy="854181"/>
      </dsp:txXfrm>
    </dsp:sp>
    <dsp:sp modelId="{09613224-7DC4-477F-8175-7FDB5779CA85}">
      <dsp:nvSpPr>
        <dsp:cNvPr id="0" name=""/>
        <dsp:cNvSpPr/>
      </dsp:nvSpPr>
      <dsp:spPr>
        <a:xfrm>
          <a:off x="4650828" y="1429672"/>
          <a:ext cx="1893198" cy="946599"/>
        </a:xfrm>
        <a:prstGeom prst="roundRect">
          <a:avLst/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๑. โอกาสและสถานที่</a:t>
          </a:r>
          <a:endParaRPr lang="en-US" sz="2300" kern="12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sp:txBody>
      <dsp:txXfrm>
        <a:off x="4697037" y="1475881"/>
        <a:ext cx="1800780" cy="854181"/>
      </dsp:txXfrm>
    </dsp:sp>
    <dsp:sp modelId="{5142B7E4-521A-4DBD-A386-F3AAA02123B2}">
      <dsp:nvSpPr>
        <dsp:cNvPr id="0" name=""/>
        <dsp:cNvSpPr/>
      </dsp:nvSpPr>
      <dsp:spPr>
        <a:xfrm>
          <a:off x="4536509" y="3115597"/>
          <a:ext cx="1893198" cy="946599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๒. สัมพันธภาพระหว่างบุคคล</a:t>
          </a:r>
          <a:endParaRPr lang="en-US" sz="2300" kern="12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sp:txBody>
      <dsp:txXfrm>
        <a:off x="4582718" y="3161806"/>
        <a:ext cx="1800780" cy="854181"/>
      </dsp:txXfrm>
    </dsp:sp>
    <dsp:sp modelId="{634285ED-2AFD-4A56-B88A-90EF4168E780}">
      <dsp:nvSpPr>
        <dsp:cNvPr id="0" name=""/>
        <dsp:cNvSpPr/>
      </dsp:nvSpPr>
      <dsp:spPr>
        <a:xfrm>
          <a:off x="1368145" y="3115586"/>
          <a:ext cx="1893198" cy="946599"/>
        </a:xfrm>
        <a:prstGeom prst="roundRect">
          <a:avLst/>
        </a:prstGeom>
        <a:solidFill>
          <a:srgbClr val="FF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๓. ลักษณะเนื้อหา</a:t>
          </a:r>
          <a:endParaRPr lang="en-US" sz="2300" kern="12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sp:txBody>
      <dsp:txXfrm>
        <a:off x="1414354" y="3161795"/>
        <a:ext cx="1800780" cy="854181"/>
      </dsp:txXfrm>
    </dsp:sp>
    <dsp:sp modelId="{55530E06-B2D9-4CE0-9C8D-C486ED5EFCF3}">
      <dsp:nvSpPr>
        <dsp:cNvPr id="0" name=""/>
        <dsp:cNvSpPr/>
      </dsp:nvSpPr>
      <dsp:spPr>
        <a:xfrm>
          <a:off x="1376853" y="1429672"/>
          <a:ext cx="1893198" cy="94659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lk tea Med" pitchFamily="2" charset="-34"/>
              <a:cs typeface="milk tea Med" pitchFamily="2" charset="-34"/>
            </a:rPr>
            <a:t>๔. สื่อที่ใช้</a:t>
          </a:r>
          <a:endParaRPr lang="en-US" sz="2300" kern="1200" dirty="0">
            <a:ln>
              <a:solidFill>
                <a:srgbClr val="000000"/>
              </a:solidFill>
            </a:ln>
            <a:solidFill>
              <a:srgbClr val="000000"/>
            </a:solidFill>
            <a:effectLst>
              <a:glow rad="101600">
                <a:schemeClr val="bg1">
                  <a:alpha val="60000"/>
                </a:schemeClr>
              </a:glow>
            </a:effectLst>
            <a:latin typeface="milk tea Med" pitchFamily="2" charset="-34"/>
            <a:cs typeface="milk tea Med" pitchFamily="2" charset="-34"/>
          </a:endParaRPr>
        </a:p>
      </dsp:txBody>
      <dsp:txXfrm>
        <a:off x="1423062" y="1475881"/>
        <a:ext cx="1800780" cy="854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864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919cc0fa9a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919cc0fa9a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923fd3c6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923fd3c6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fc1f8f685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fc1f8f685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8fc1f8f685_0_1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8fc1f8f685_0_1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8fc1f8f685_0_1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8fc1f8f685_0_1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7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914e35b3eb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914e35b3eb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798825" y="47178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92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16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16175" y="-16029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272375"/>
            <a:ext cx="3887700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3078500"/>
            <a:ext cx="3236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738150" y="540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ckup">
  <p:cSld name="CUSTOM_5_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"/>
          <p:cNvSpPr/>
          <p:nvPr/>
        </p:nvSpPr>
        <p:spPr>
          <a:xfrm>
            <a:off x="-129600" y="-3096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3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8421538" y="-765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>
            <a:off x="7764763" y="-1431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>
            <a:off x="861435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>
            <a:off x="-153462" y="4864350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/>
          <p:nvPr/>
        </p:nvSpPr>
        <p:spPr>
          <a:xfrm>
            <a:off x="-1451875" y="41661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>
            <a:off x="720000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>
            <a:off x="-129600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rot="10800000">
            <a:off x="-1296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/>
          <p:nvPr/>
        </p:nvSpPr>
        <p:spPr>
          <a:xfrm rot="10800000">
            <a:off x="8332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/>
          <p:nvPr/>
        </p:nvSpPr>
        <p:spPr>
          <a:xfrm rot="10800000">
            <a:off x="3232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/>
          <p:nvPr/>
        </p:nvSpPr>
        <p:spPr>
          <a:xfrm rot="10800000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/>
          <p:nvPr/>
        </p:nvSpPr>
        <p:spPr>
          <a:xfrm rot="10800000">
            <a:off x="9687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494275" y="-404575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24289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82741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67350" y="2850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51855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7999200" y="-3096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-1555650" y="46035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62121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>
            <a:off x="58495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84240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153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83107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-1296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703100" y="1757850"/>
            <a:ext cx="57378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 flipH="1">
            <a:off x="7092698" y="961120"/>
            <a:ext cx="1397509" cy="3373666"/>
            <a:chOff x="1197548" y="1137333"/>
            <a:chExt cx="1397509" cy="3373666"/>
          </a:xfrm>
        </p:grpSpPr>
        <p:sp>
          <p:nvSpPr>
            <p:cNvPr id="71" name="Google Shape;7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10800000" flipH="1">
            <a:off x="8424000" y="-24315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rot="10800000" flipH="1">
            <a:off x="5815350" y="455790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10800000" flipH="1">
            <a:off x="8310750" y="466350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10800000" flipH="1">
            <a:off x="7665300" y="-733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653798" y="961120"/>
            <a:ext cx="1397509" cy="3373666"/>
            <a:chOff x="1197548" y="1137333"/>
            <a:chExt cx="1397509" cy="3373666"/>
          </a:xfrm>
        </p:grpSpPr>
        <p:sp>
          <p:nvSpPr>
            <p:cNvPr id="81" name="Google Shape;81;p8"/>
            <p:cNvSpPr/>
            <p:nvPr/>
          </p:nvSpPr>
          <p:spPr>
            <a:xfrm>
              <a:off x="1197548" y="2910192"/>
              <a:ext cx="185307" cy="175862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341734" y="16508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524232" y="4442508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181109" y="3708282"/>
              <a:ext cx="115684" cy="10977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2128957" y="1137333"/>
              <a:ext cx="70826" cy="6849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8"/>
          <p:cNvSpPr/>
          <p:nvPr/>
        </p:nvSpPr>
        <p:spPr>
          <a:xfrm rot="10800000" flipH="1">
            <a:off x="-129600" y="44937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 flipH="1">
            <a:off x="-952500" y="-15342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96600" y="1233175"/>
            <a:ext cx="33411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696600" y="2803075"/>
            <a:ext cx="3341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5212500" y="724075"/>
            <a:ext cx="3341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-1403250" y="-16526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-291437" y="9520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body" idx="1"/>
          </p:nvPr>
        </p:nvSpPr>
        <p:spPr>
          <a:xfrm>
            <a:off x="720000" y="1332650"/>
            <a:ext cx="77040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 flipH="1">
            <a:off x="8243100" y="428047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flipH="1">
            <a:off x="-215575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 flipH="1">
            <a:off x="-1038475" y="-17791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-219325" y="8653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828025" y="-23957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/>
          <p:nvPr/>
        </p:nvSpPr>
        <p:spPr>
          <a:xfrm flipH="1">
            <a:off x="8338025" y="-13335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1808025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ubTitle" idx="3"/>
          </p:nvPr>
        </p:nvSpPr>
        <p:spPr>
          <a:xfrm>
            <a:off x="1808025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5" name="Google Shape;135;p14"/>
          <p:cNvCxnSpPr/>
          <p:nvPr/>
        </p:nvCxnSpPr>
        <p:spPr>
          <a:xfrm>
            <a:off x="796200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4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5"/>
          </p:nvPr>
        </p:nvSpPr>
        <p:spPr>
          <a:xfrm>
            <a:off x="1808025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subTitle" idx="6"/>
          </p:nvPr>
        </p:nvSpPr>
        <p:spPr>
          <a:xfrm>
            <a:off x="1808025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9" name="Google Shape;139;p14"/>
          <p:cNvCxnSpPr/>
          <p:nvPr/>
        </p:nvCxnSpPr>
        <p:spPr>
          <a:xfrm>
            <a:off x="796200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14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8"/>
          </p:nvPr>
        </p:nvSpPr>
        <p:spPr>
          <a:xfrm>
            <a:off x="1808025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9"/>
          </p:nvPr>
        </p:nvSpPr>
        <p:spPr>
          <a:xfrm>
            <a:off x="1808025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" name="Google Shape;143;p14"/>
          <p:cNvCxnSpPr/>
          <p:nvPr/>
        </p:nvCxnSpPr>
        <p:spPr>
          <a:xfrm>
            <a:off x="796200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4"/>
          <p:cNvSpPr txBox="1">
            <a:spLocks noGrp="1"/>
          </p:cNvSpPr>
          <p:nvPr>
            <p:ph type="title" idx="13" hasCustomPrompt="1"/>
          </p:nvPr>
        </p:nvSpPr>
        <p:spPr>
          <a:xfrm>
            <a:off x="4907475" y="151255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4"/>
          </p:nvPr>
        </p:nvSpPr>
        <p:spPr>
          <a:xfrm>
            <a:off x="5995500" y="151255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5"/>
          </p:nvPr>
        </p:nvSpPr>
        <p:spPr>
          <a:xfrm>
            <a:off x="5995500" y="185695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14"/>
          <p:cNvCxnSpPr/>
          <p:nvPr/>
        </p:nvCxnSpPr>
        <p:spPr>
          <a:xfrm>
            <a:off x="4983675" y="225685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 txBox="1">
            <a:spLocks noGrp="1"/>
          </p:cNvSpPr>
          <p:nvPr>
            <p:ph type="title" idx="16" hasCustomPrompt="1"/>
          </p:nvPr>
        </p:nvSpPr>
        <p:spPr>
          <a:xfrm>
            <a:off x="4907475" y="2675475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7"/>
          </p:nvPr>
        </p:nvSpPr>
        <p:spPr>
          <a:xfrm>
            <a:off x="5995500" y="2675475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8"/>
          </p:nvPr>
        </p:nvSpPr>
        <p:spPr>
          <a:xfrm>
            <a:off x="5995500" y="3019875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1" name="Google Shape;151;p14"/>
          <p:cNvCxnSpPr/>
          <p:nvPr/>
        </p:nvCxnSpPr>
        <p:spPr>
          <a:xfrm>
            <a:off x="4983675" y="3419775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4"/>
          <p:cNvSpPr txBox="1">
            <a:spLocks noGrp="1"/>
          </p:cNvSpPr>
          <p:nvPr>
            <p:ph type="title" idx="19" hasCustomPrompt="1"/>
          </p:nvPr>
        </p:nvSpPr>
        <p:spPr>
          <a:xfrm>
            <a:off x="4907475" y="383840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20"/>
          </p:nvPr>
        </p:nvSpPr>
        <p:spPr>
          <a:xfrm>
            <a:off x="5995500" y="3838400"/>
            <a:ext cx="2428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ubTitle" idx="21"/>
          </p:nvPr>
        </p:nvSpPr>
        <p:spPr>
          <a:xfrm>
            <a:off x="5995500" y="4182800"/>
            <a:ext cx="2114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4"/>
          <p:cNvCxnSpPr/>
          <p:nvPr/>
        </p:nvCxnSpPr>
        <p:spPr>
          <a:xfrm>
            <a:off x="4983675" y="4582700"/>
            <a:ext cx="849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4"/>
          <p:cNvSpPr/>
          <p:nvPr/>
        </p:nvSpPr>
        <p:spPr>
          <a:xfrm>
            <a:off x="8597550" y="4787525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"/>
          <p:cNvSpPr/>
          <p:nvPr/>
        </p:nvSpPr>
        <p:spPr>
          <a:xfrm>
            <a:off x="7443000" y="-16528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4"/>
          <p:cNvSpPr/>
          <p:nvPr/>
        </p:nvSpPr>
        <p:spPr>
          <a:xfrm>
            <a:off x="-1489975" y="-1548825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4"/>
          <p:cNvSpPr/>
          <p:nvPr/>
        </p:nvSpPr>
        <p:spPr>
          <a:xfrm>
            <a:off x="8767350" y="1017725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-154675" y="4865825"/>
            <a:ext cx="510000" cy="5100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_1"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title"/>
          </p:nvPr>
        </p:nvSpPr>
        <p:spPr>
          <a:xfrm>
            <a:off x="720000" y="1510235"/>
            <a:ext cx="2211900" cy="5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1"/>
          </p:nvPr>
        </p:nvSpPr>
        <p:spPr>
          <a:xfrm>
            <a:off x="720000" y="2174365"/>
            <a:ext cx="2574600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17"/>
          <p:cNvSpPr/>
          <p:nvPr/>
        </p:nvSpPr>
        <p:spPr>
          <a:xfrm flipH="1">
            <a:off x="-129600" y="4603500"/>
            <a:ext cx="849600" cy="8496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 flipH="1">
            <a:off x="833250" y="-1843350"/>
            <a:ext cx="2495400" cy="24954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"/>
          <p:cNvSpPr/>
          <p:nvPr/>
        </p:nvSpPr>
        <p:spPr>
          <a:xfrm flipH="1">
            <a:off x="323250" y="36450"/>
            <a:ext cx="510000" cy="51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"/>
          <p:cNvSpPr/>
          <p:nvPr/>
        </p:nvSpPr>
        <p:spPr>
          <a:xfrm flipH="1">
            <a:off x="8424000" y="4603500"/>
            <a:ext cx="849600" cy="84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3" r:id="rId9"/>
    <p:sldLayoutId id="2147483669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microsoft.com/office/2007/relationships/hdphoto" Target="../media/hdphoto7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microsoft.com/office/2007/relationships/hdphoto" Target="../media/hdphoto6.wdp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microsoft.com/office/2007/relationships/hdphoto" Target="../media/hdphoto13.wdp"/><Relationship Id="rId4" Type="http://schemas.openxmlformats.org/officeDocument/2006/relationships/image" Target="../media/image27.png"/><Relationship Id="rId9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4"/>
          <p:cNvSpPr txBox="1">
            <a:spLocks noGrp="1"/>
          </p:cNvSpPr>
          <p:nvPr>
            <p:ph type="ctrTitle"/>
          </p:nvPr>
        </p:nvSpPr>
        <p:spPr>
          <a:xfrm>
            <a:off x="89121" y="1781607"/>
            <a:ext cx="6427583" cy="16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0500" spc="50" dirty="0">
                <a:ln w="11430">
                  <a:solidFill>
                    <a:srgbClr val="18B8A9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ระดับภาษา</a:t>
            </a:r>
            <a:endParaRPr sz="10500" spc="50" dirty="0">
              <a:ln w="11430">
                <a:solidFill>
                  <a:srgbClr val="18B8A9"/>
                </a:solidFill>
              </a:ln>
              <a:solidFill>
                <a:srgbClr val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o Med" pitchFamily="2" charset="-34"/>
              <a:ea typeface="Surafont Sanukchang" pitchFamily="2" charset="-34"/>
              <a:cs typeface="tahomo Med" pitchFamily="2" charset="-34"/>
            </a:endParaRPr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4283968" y="-20538"/>
            <a:ext cx="4512378" cy="698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รายวิชาภาษาไทย ท๓๓๑๐๑ ชั้นมัธยมศึกษาปีที่ ๖</a:t>
            </a:r>
          </a:p>
        </p:txBody>
      </p:sp>
      <p:grpSp>
        <p:nvGrpSpPr>
          <p:cNvPr id="340" name="Google Shape;340;p34"/>
          <p:cNvGrpSpPr/>
          <p:nvPr/>
        </p:nvGrpSpPr>
        <p:grpSpPr>
          <a:xfrm>
            <a:off x="5580112" y="771550"/>
            <a:ext cx="3574837" cy="3375658"/>
            <a:chOff x="4571997" y="682248"/>
            <a:chExt cx="4379239" cy="3779004"/>
          </a:xfrm>
        </p:grpSpPr>
        <p:sp>
          <p:nvSpPr>
            <p:cNvPr id="341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2699792" y="480154"/>
            <a:ext cx="39072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ตัวอย่างภาษาระดับพิธีการ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107504" y="1090354"/>
            <a:ext cx="8928992" cy="37856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NiramitIT๙" pitchFamily="2" charset="-34"/>
                <a:cs typeface="TH NiramitIT๙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ในมหามงคลสมัยพิเศษนี้ ข้าพระพุทธเจ้าทั้งหลาย จึงขอพระราชทานถวายพระพรชัยมงคลขออาราธนาคุณพระศรีรัตนตรัยอันประเสริฐ อานุภาพแห่งพระสยามเทวาธิราช และสิ่งศักดิ์สิทธิ์ทั้งหลายในสากลจักรวาล และพระบรมเดชานุภาพแห่งสมเด็จพระบุรพมหากษัตริยาธิราชเจ้าทุกพระองค์ โปรดอภิบาลรักษาใต้ฝ่าละอองธุลีพระบาท ให้ทรงพระราชสิริสวัสดิ์พิพัฒนมงคล ทรงเจริญพระชนมายุยิ่งยืนนาน ทรงพระเกษมสำราญ พระบารมีแผ่ไพศาล พร้อมด้วยพิพิธพรชัย อันไพสิฐ พระเกียรติคุณวิบูลย์ขจรไกลไปทั่วทิศานุทิศ </a:t>
            </a:r>
            <a:br>
              <a:rPr lang="th-TH" sz="24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สถิตเสถียรในไอศูรย์ สิริราชสมบัติ เพื่อเป็นมิ่งขวัญปกเกล้าเหล่าพสกนิกร ตราบจิรัฐิติกาล เทอญ</a:t>
            </a:r>
            <a:r>
              <a:rPr lang="th-TH" sz="28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			           </a:t>
            </a:r>
            <a:endParaRPr lang="th-TH" sz="2000" dirty="0">
              <a:ln>
                <a:solidFill>
                  <a:srgbClr val="000000"/>
                </a:solidFill>
              </a:ln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0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			คำกราบบังคมทูลถวายพระพรชัยมงคลพระบาทสมเด็จพระเจ้าอยู่หัว</a:t>
            </a:r>
          </a:p>
          <a:p>
            <a:pPr algn="thaiDist"/>
            <a:r>
              <a:rPr lang="th-TH" sz="20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		                 ในการเสด็จออก ณ สี</a:t>
            </a:r>
            <a:r>
              <a:rPr lang="th-TH" sz="2000" dirty="0" err="1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หบัญ</a:t>
            </a:r>
            <a:r>
              <a:rPr lang="th-TH" sz="20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ชร เนื่องในโอกาสมหามงคลพระราชพิธีบรมราชาภิเษก</a:t>
            </a:r>
          </a:p>
          <a:p>
            <a:pPr algn="thaiDist"/>
            <a:r>
              <a:rPr lang="th-TH" sz="2000" dirty="0">
                <a:ln>
                  <a:solidFill>
                    <a:srgbClr val="000000"/>
                  </a:solidFill>
                </a:ln>
                <a:latin typeface="TH Sarabun New" pitchFamily="34" charset="-34"/>
                <a:cs typeface="TH Sarabun New" pitchFamily="34" charset="-34"/>
              </a:rPr>
              <a:t>						      วันที่ ๖ พฤษภาคม พ.ศ. ๒๕๖๒ </a:t>
            </a:r>
            <a:endParaRPr lang="en-US" sz="2000" dirty="0">
              <a:ln>
                <a:solidFill>
                  <a:srgbClr val="000000"/>
                </a:solidFill>
              </a:ln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113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513" y="987574"/>
            <a:ext cx="8856984" cy="3816424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ภาษาระดับทางการ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320431" y="1923678"/>
            <a:ext cx="857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ผู้ใช้มักเป็นหน่วยงานราชการกับหน่วยงานราชการด้วยกัน</a:t>
            </a:r>
          </a:p>
        </p:txBody>
      </p:sp>
      <p:sp>
        <p:nvSpPr>
          <p:cNvPr id="6" name="กล่องข้อความ 13">
            <a:extLst>
              <a:ext uri="{FF2B5EF4-FFF2-40B4-BE49-F238E27FC236}">
                <a16:creationId xmlns:a16="http://schemas.microsoft.com/office/drawing/2014/main" id="{FC43A746-0857-4460-8944-D2BA421708CF}"/>
              </a:ext>
            </a:extLst>
          </p:cNvPr>
          <p:cNvSpPr txBox="1"/>
          <p:nvPr/>
        </p:nvSpPr>
        <p:spPr>
          <a:xfrm>
            <a:off x="74129" y="1344063"/>
            <a:ext cx="774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เรียกอีกอย่างหนึ่งว่า </a:t>
            </a:r>
            <a:r>
              <a:rPr lang="th-TH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ภาษาแบบแผน</a:t>
            </a:r>
            <a:endParaRPr lang="en-US" sz="2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7" name="Google Shape;1149;p67">
            <a:extLst>
              <a:ext uri="{FF2B5EF4-FFF2-40B4-BE49-F238E27FC236}">
                <a16:creationId xmlns:a16="http://schemas.microsoft.com/office/drawing/2014/main" id="{4AE7788A-6ADB-4C8B-971D-9E5342FFC383}"/>
              </a:ext>
            </a:extLst>
          </p:cNvPr>
          <p:cNvGrpSpPr/>
          <p:nvPr/>
        </p:nvGrpSpPr>
        <p:grpSpPr>
          <a:xfrm>
            <a:off x="527421" y="1344063"/>
            <a:ext cx="426056" cy="409030"/>
            <a:chOff x="3017166" y="3216013"/>
            <a:chExt cx="394376" cy="369812"/>
          </a:xfrm>
          <a:solidFill>
            <a:srgbClr val="FF0000"/>
          </a:solidFill>
        </p:grpSpPr>
        <p:sp>
          <p:nvSpPr>
            <p:cNvPr id="8" name="Google Shape;1150;p67">
              <a:extLst>
                <a:ext uri="{FF2B5EF4-FFF2-40B4-BE49-F238E27FC236}">
                  <a16:creationId xmlns:a16="http://schemas.microsoft.com/office/drawing/2014/main" id="{38EDF97E-239D-4B24-9D38-CD650E5F1C6F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9" name="Google Shape;1151;p67">
              <a:extLst>
                <a:ext uri="{FF2B5EF4-FFF2-40B4-BE49-F238E27FC236}">
                  <a16:creationId xmlns:a16="http://schemas.microsoft.com/office/drawing/2014/main" id="{3FF4E758-6F5C-43C2-8F3A-507ADD45AC7C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grpSp>
        <p:nvGrpSpPr>
          <p:cNvPr id="10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527421" y="1923678"/>
            <a:ext cx="426056" cy="409030"/>
            <a:chOff x="3017166" y="3216013"/>
            <a:chExt cx="394376" cy="369812"/>
          </a:xfrm>
          <a:solidFill>
            <a:srgbClr val="C00000"/>
          </a:solidFill>
        </p:grpSpPr>
        <p:sp>
          <p:nvSpPr>
            <p:cNvPr id="11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2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3" name="กล่องข้อความ 1">
            <a:extLst>
              <a:ext uri="{FF2B5EF4-FFF2-40B4-BE49-F238E27FC236}">
                <a16:creationId xmlns:a16="http://schemas.microsoft.com/office/drawing/2014/main" id="{053AD1E4-ED35-49E3-9C82-7DC4F5CBF917}"/>
              </a:ext>
            </a:extLst>
          </p:cNvPr>
          <p:cNvSpPr txBox="1"/>
          <p:nvPr/>
        </p:nvSpPr>
        <p:spPr>
          <a:xfrm>
            <a:off x="320430" y="3034360"/>
            <a:ext cx="8716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ภาษาเขียนตรงไปตรงมา มีศัพท์วิชาการอยู่บ้าง</a:t>
            </a:r>
          </a:p>
          <a:p>
            <a:endParaRPr lang="th-TH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  <a:p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เช่น การเขียนหนังสือติดต่อทางราชการ การทำรายงาน การเขียนตอบข้อสอบแบบอัตนัย การสัมมนาวิชาการ การประชุมผู้นำอย่างเป็นทางการ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14" name="Google Shape;1149;p67">
            <a:extLst>
              <a:ext uri="{FF2B5EF4-FFF2-40B4-BE49-F238E27FC236}">
                <a16:creationId xmlns:a16="http://schemas.microsoft.com/office/drawing/2014/main" id="{54D1B3FC-DA56-4369-9E91-6D5A0788DBA6}"/>
              </a:ext>
            </a:extLst>
          </p:cNvPr>
          <p:cNvGrpSpPr/>
          <p:nvPr/>
        </p:nvGrpSpPr>
        <p:grpSpPr>
          <a:xfrm>
            <a:off x="527421" y="3003713"/>
            <a:ext cx="426056" cy="409030"/>
            <a:chOff x="3017166" y="3216013"/>
            <a:chExt cx="394376" cy="369812"/>
          </a:xfrm>
          <a:solidFill>
            <a:schemeClr val="accent4">
              <a:lumMod val="75000"/>
            </a:schemeClr>
          </a:solidFill>
        </p:grpSpPr>
        <p:sp>
          <p:nvSpPr>
            <p:cNvPr id="15" name="Google Shape;1150;p67">
              <a:extLst>
                <a:ext uri="{FF2B5EF4-FFF2-40B4-BE49-F238E27FC236}">
                  <a16:creationId xmlns:a16="http://schemas.microsoft.com/office/drawing/2014/main" id="{454FFCCA-B687-42C9-9388-4457801E078D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6" name="Google Shape;1151;p67">
              <a:extLst>
                <a:ext uri="{FF2B5EF4-FFF2-40B4-BE49-F238E27FC236}">
                  <a16:creationId xmlns:a16="http://schemas.microsoft.com/office/drawing/2014/main" id="{8663A4B5-933E-4716-8FB3-02FA133DFEBD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39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40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564050" y="3813599"/>
            <a:ext cx="426056" cy="409030"/>
            <a:chOff x="3017166" y="3216013"/>
            <a:chExt cx="394376" cy="369812"/>
          </a:xfrm>
          <a:solidFill>
            <a:srgbClr val="C00000"/>
          </a:solidFill>
        </p:grpSpPr>
        <p:sp>
          <p:nvSpPr>
            <p:cNvPr id="19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20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21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320431" y="2470125"/>
            <a:ext cx="857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ไม่สามารถเล่นคำแพรวพราวเหมือนระดับพิธีการ</a:t>
            </a:r>
          </a:p>
        </p:txBody>
      </p:sp>
      <p:grpSp>
        <p:nvGrpSpPr>
          <p:cNvPr id="22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527421" y="2470125"/>
            <a:ext cx="426056" cy="409030"/>
            <a:chOff x="3017166" y="3216013"/>
            <a:chExt cx="394376" cy="369812"/>
          </a:xfrm>
          <a:solidFill>
            <a:srgbClr val="C00000"/>
          </a:solidFill>
        </p:grpSpPr>
        <p:sp>
          <p:nvSpPr>
            <p:cNvPr id="23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24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38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6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0"/>
          <a:stretch/>
        </p:blipFill>
        <p:spPr>
          <a:xfrm>
            <a:off x="1141895" y="1047928"/>
            <a:ext cx="6886489" cy="38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29" y="1131590"/>
            <a:ext cx="6724239" cy="3782385"/>
          </a:xfrm>
          <a:prstGeom prst="rect">
            <a:avLst/>
          </a:prstGeom>
        </p:spPr>
      </p:pic>
      <p:sp>
        <p:nvSpPr>
          <p:cNvPr id="5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7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8053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t="3768"/>
          <a:stretch/>
        </p:blipFill>
        <p:spPr>
          <a:xfrm>
            <a:off x="251520" y="915565"/>
            <a:ext cx="8568952" cy="4227935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6065093" y="4299942"/>
            <a:ext cx="1243211" cy="504056"/>
          </a:xfrm>
          <a:prstGeom prst="homePlate">
            <a:avLst/>
          </a:prstGeom>
          <a:solidFill>
            <a:srgbClr val="52D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puimek Med" pitchFamily="2" charset="-34"/>
                <a:cs typeface="puimek Med" pitchFamily="2" charset="-34"/>
              </a:rPr>
              <a:t>อ้างอิงจาก</a:t>
            </a:r>
            <a:endParaRPr lang="en-US" sz="1800" dirty="0">
              <a:latin typeface="puimek Med" pitchFamily="2" charset="-34"/>
              <a:cs typeface="puimek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6744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512" y="1131590"/>
            <a:ext cx="8784976" cy="352839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ภาษาระดับกึ่งทางการ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558683" y="2767742"/>
            <a:ext cx="777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ใช้ในการประชุมกลุ่มเล็ก การบรรยายในห้องเรียน หรือข่าวและบทความในหนังสือพิมพ์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กล่องข้อความ 13">
            <a:extLst>
              <a:ext uri="{FF2B5EF4-FFF2-40B4-BE49-F238E27FC236}">
                <a16:creationId xmlns:a16="http://schemas.microsoft.com/office/drawing/2014/main" id="{FC43A746-0857-4460-8944-D2BA421708CF}"/>
              </a:ext>
            </a:extLst>
          </p:cNvPr>
          <p:cNvSpPr txBox="1"/>
          <p:nvPr/>
        </p:nvSpPr>
        <p:spPr>
          <a:xfrm>
            <a:off x="425821" y="1547815"/>
            <a:ext cx="81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    ภาษาระดับนี้คล้ายกับภาษาในระดับทางการ แต่จะ</a:t>
            </a:r>
            <a:r>
              <a:rPr lang="th-TH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ลดความเป็นทางการลงบ้าง </a:t>
            </a:r>
            <a:r>
              <a:rPr lang="th-TH" sz="24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(ภาษาเขียนที่มีภาษาพูดแทรกอยู่บ้าง)</a:t>
            </a:r>
            <a:endParaRPr lang="en-US" sz="2400" dirty="0">
              <a:ln w="12700">
                <a:noFill/>
                <a:prstDash val="solid"/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7" name="Google Shape;1149;p67">
            <a:extLst>
              <a:ext uri="{FF2B5EF4-FFF2-40B4-BE49-F238E27FC236}">
                <a16:creationId xmlns:a16="http://schemas.microsoft.com/office/drawing/2014/main" id="{4AE7788A-6ADB-4C8B-971D-9E5342FFC383}"/>
              </a:ext>
            </a:extLst>
          </p:cNvPr>
          <p:cNvGrpSpPr/>
          <p:nvPr/>
        </p:nvGrpSpPr>
        <p:grpSpPr>
          <a:xfrm>
            <a:off x="829729" y="1547815"/>
            <a:ext cx="426056" cy="409030"/>
            <a:chOff x="3017166" y="3216013"/>
            <a:chExt cx="394376" cy="369812"/>
          </a:xfrm>
          <a:solidFill>
            <a:srgbClr val="002060"/>
          </a:solidFill>
        </p:grpSpPr>
        <p:sp>
          <p:nvSpPr>
            <p:cNvPr id="8" name="Google Shape;1150;p67">
              <a:extLst>
                <a:ext uri="{FF2B5EF4-FFF2-40B4-BE49-F238E27FC236}">
                  <a16:creationId xmlns:a16="http://schemas.microsoft.com/office/drawing/2014/main" id="{38EDF97E-239D-4B24-9D38-CD650E5F1C6F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9" name="Google Shape;1151;p67">
              <a:extLst>
                <a:ext uri="{FF2B5EF4-FFF2-40B4-BE49-F238E27FC236}">
                  <a16:creationId xmlns:a16="http://schemas.microsoft.com/office/drawing/2014/main" id="{3FF4E758-6F5C-43C2-8F3A-507ADD45AC7C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grpSp>
        <p:nvGrpSpPr>
          <p:cNvPr id="10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835902" y="2767742"/>
            <a:ext cx="426056" cy="409030"/>
            <a:chOff x="3017166" y="3216013"/>
            <a:chExt cx="394376" cy="369812"/>
          </a:xfrm>
          <a:solidFill>
            <a:srgbClr val="0070C0"/>
          </a:solidFill>
        </p:grpSpPr>
        <p:sp>
          <p:nvSpPr>
            <p:cNvPr id="11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2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35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6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607495" y="3867894"/>
            <a:ext cx="777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ผู้ส่งสารและผู้รับสารรู้สึกเป็นกันเอง มีสัมพันธภาพที่ดี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15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884714" y="3867894"/>
            <a:ext cx="426056" cy="409030"/>
            <a:chOff x="3017166" y="3216013"/>
            <a:chExt cx="394376" cy="369812"/>
          </a:xfrm>
          <a:solidFill>
            <a:srgbClr val="C00000"/>
          </a:solidFill>
        </p:grpSpPr>
        <p:sp>
          <p:nvSpPr>
            <p:cNvPr id="16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7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02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ตัวอย่างภาษาระดับกึ่งทางการ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445476" y="1194955"/>
            <a:ext cx="808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NiramitIT๙" pitchFamily="2" charset="-34"/>
                <a:cs typeface="TH NiramitIT๙" pitchFamily="2" charset="-34"/>
              </a:rPr>
              <a:t>	</a:t>
            </a:r>
            <a:endParaRPr lang="en-US" sz="1600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29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0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14603"/>
          <a:stretch/>
        </p:blipFill>
        <p:spPr>
          <a:xfrm>
            <a:off x="283028" y="1059582"/>
            <a:ext cx="8577943" cy="396044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6065093" y="4299942"/>
            <a:ext cx="1243211" cy="50405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puimek Med" pitchFamily="2" charset="-34"/>
                <a:cs typeface="puimek Med" pitchFamily="2" charset="-34"/>
              </a:rPr>
              <a:t>อ้างอิงจาก</a:t>
            </a:r>
            <a:endParaRPr lang="en-US" sz="1800" dirty="0">
              <a:latin typeface="puimek Med" pitchFamily="2" charset="-34"/>
              <a:cs typeface="puimek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063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512" y="987574"/>
            <a:ext cx="8784976" cy="39604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ภาษาระดับไม่เป็นทางการ (ระดับสนทนา)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13">
            <a:extLst>
              <a:ext uri="{FF2B5EF4-FFF2-40B4-BE49-F238E27FC236}">
                <a16:creationId xmlns:a16="http://schemas.microsoft.com/office/drawing/2014/main" id="{FC43A746-0857-4460-8944-D2BA421708CF}"/>
              </a:ext>
            </a:extLst>
          </p:cNvPr>
          <p:cNvSpPr txBox="1"/>
          <p:nvPr/>
        </p:nvSpPr>
        <p:spPr>
          <a:xfrm>
            <a:off x="179512" y="134506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   ใช้ในการสนทนาโต้ตอบระหว่างบุคคลทั่วไป แต่ไม่ถึงกับกันเอง เช่น การเขียนจดหมายระหว่างเพื่อน การรายงานข่าว บทความใหนังสือพิมพ์</a:t>
            </a:r>
            <a:b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</a:b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ก็สามารถใช้ภาษาระดับนี้ได้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</a:p>
        </p:txBody>
      </p:sp>
      <p:grpSp>
        <p:nvGrpSpPr>
          <p:cNvPr id="6" name="Google Shape;1149;p67">
            <a:extLst>
              <a:ext uri="{FF2B5EF4-FFF2-40B4-BE49-F238E27FC236}">
                <a16:creationId xmlns:a16="http://schemas.microsoft.com/office/drawing/2014/main" id="{4AE7788A-6ADB-4C8B-971D-9E5342FFC383}"/>
              </a:ext>
            </a:extLst>
          </p:cNvPr>
          <p:cNvGrpSpPr/>
          <p:nvPr/>
        </p:nvGrpSpPr>
        <p:grpSpPr>
          <a:xfrm>
            <a:off x="728938" y="1345068"/>
            <a:ext cx="426056" cy="409030"/>
            <a:chOff x="3017166" y="3216013"/>
            <a:chExt cx="394376" cy="369812"/>
          </a:xfrm>
          <a:solidFill>
            <a:srgbClr val="7030A0"/>
          </a:solidFill>
        </p:grpSpPr>
        <p:sp>
          <p:nvSpPr>
            <p:cNvPr id="7" name="Google Shape;1150;p67">
              <a:extLst>
                <a:ext uri="{FF2B5EF4-FFF2-40B4-BE49-F238E27FC236}">
                  <a16:creationId xmlns:a16="http://schemas.microsoft.com/office/drawing/2014/main" id="{38EDF97E-239D-4B24-9D38-CD650E5F1C6F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8" name="Google Shape;1151;p67">
              <a:extLst>
                <a:ext uri="{FF2B5EF4-FFF2-40B4-BE49-F238E27FC236}">
                  <a16:creationId xmlns:a16="http://schemas.microsoft.com/office/drawing/2014/main" id="{3FF4E758-6F5C-43C2-8F3A-507ADD45AC7C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grpSp>
        <p:nvGrpSpPr>
          <p:cNvPr id="9" name="Google Shape;1149;p67">
            <a:extLst>
              <a:ext uri="{FF2B5EF4-FFF2-40B4-BE49-F238E27FC236}">
                <a16:creationId xmlns:a16="http://schemas.microsoft.com/office/drawing/2014/main" id="{445A7C9E-EE80-4E65-9654-0236A836089F}"/>
              </a:ext>
            </a:extLst>
          </p:cNvPr>
          <p:cNvGrpSpPr/>
          <p:nvPr/>
        </p:nvGrpSpPr>
        <p:grpSpPr>
          <a:xfrm>
            <a:off x="728938" y="2682974"/>
            <a:ext cx="426056" cy="409030"/>
            <a:chOff x="3017166" y="3216013"/>
            <a:chExt cx="394376" cy="369812"/>
          </a:xfrm>
          <a:solidFill>
            <a:srgbClr val="9966FF"/>
          </a:solidFill>
        </p:grpSpPr>
        <p:sp>
          <p:nvSpPr>
            <p:cNvPr id="10" name="Google Shape;1150;p67">
              <a:extLst>
                <a:ext uri="{FF2B5EF4-FFF2-40B4-BE49-F238E27FC236}">
                  <a16:creationId xmlns:a16="http://schemas.microsoft.com/office/drawing/2014/main" id="{C548A62D-D3B8-4AB1-AA52-2A2AB3E2FC1C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1" name="Google Shape;1151;p67">
              <a:extLst>
                <a:ext uri="{FF2B5EF4-FFF2-40B4-BE49-F238E27FC236}">
                  <a16:creationId xmlns:a16="http://schemas.microsoft.com/office/drawing/2014/main" id="{B87653B3-34CB-413B-B9FD-813AA0CC7183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E805FD01-EA9E-4727-81B6-571726FD64C0}"/>
              </a:ext>
            </a:extLst>
          </p:cNvPr>
          <p:cNvSpPr txBox="1"/>
          <p:nvPr/>
        </p:nvSpPr>
        <p:spPr>
          <a:xfrm>
            <a:off x="452052" y="2643758"/>
            <a:ext cx="851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 เนื้อหาของสารเป็นเรื่องทั่วไปในชีวิตประจำวัน ไม่เคร่งครัดด้านความสมบูรณ์ของประโยคและความถูกต้องตามหลักไวยากรณ์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5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6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1149;p67">
            <a:extLst>
              <a:ext uri="{FF2B5EF4-FFF2-40B4-BE49-F238E27FC236}">
                <a16:creationId xmlns:a16="http://schemas.microsoft.com/office/drawing/2014/main" id="{445A7C9E-EE80-4E65-9654-0236A836089F}"/>
              </a:ext>
            </a:extLst>
          </p:cNvPr>
          <p:cNvGrpSpPr/>
          <p:nvPr/>
        </p:nvGrpSpPr>
        <p:grpSpPr>
          <a:xfrm>
            <a:off x="728938" y="3763094"/>
            <a:ext cx="426056" cy="409030"/>
            <a:chOff x="3017166" y="3216013"/>
            <a:chExt cx="394376" cy="369812"/>
          </a:xfrm>
          <a:solidFill>
            <a:srgbClr val="9966FF"/>
          </a:solidFill>
        </p:grpSpPr>
        <p:sp>
          <p:nvSpPr>
            <p:cNvPr id="15" name="Google Shape;1150;p67">
              <a:extLst>
                <a:ext uri="{FF2B5EF4-FFF2-40B4-BE49-F238E27FC236}">
                  <a16:creationId xmlns:a16="http://schemas.microsoft.com/office/drawing/2014/main" id="{C548A62D-D3B8-4AB1-AA52-2A2AB3E2FC1C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6" name="Google Shape;1151;p67">
              <a:extLst>
                <a:ext uri="{FF2B5EF4-FFF2-40B4-BE49-F238E27FC236}">
                  <a16:creationId xmlns:a16="http://schemas.microsoft.com/office/drawing/2014/main" id="{B87653B3-34CB-413B-B9FD-813AA0CC7183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7" name="กล่องข้อความ 11">
            <a:extLst>
              <a:ext uri="{FF2B5EF4-FFF2-40B4-BE49-F238E27FC236}">
                <a16:creationId xmlns:a16="http://schemas.microsoft.com/office/drawing/2014/main" id="{E805FD01-EA9E-4727-81B6-571726FD64C0}"/>
              </a:ext>
            </a:extLst>
          </p:cNvPr>
          <p:cNvSpPr txBox="1"/>
          <p:nvPr/>
        </p:nvSpPr>
        <p:spPr>
          <a:xfrm>
            <a:off x="452052" y="3723878"/>
            <a:ext cx="8512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 ภาษาพูดล้วน ๆ ไม่มีคำหยาบคายหรือคำไม่สุภาพ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00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ตัวอย่างภาษาระดับไม่เป็นทางการ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29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0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251520" y="1419622"/>
            <a:ext cx="864096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	 ความตั้งใจในการเดินทางของผมครั้งนี้อยู่ที่การหาเส้นทางซอกแซกไปที่น้ำตกเหวอีอ่ำของอุทยานแห่งชาติเขาใหญ่ แต่ความตั้งใจมิเป็นผลเมื่อเจ้าหน้าที่อุทยานฯ ที่หน่วยพิทักษ์ป่าคลองเพกา ปฏิเสธอย่างนิ่มนวลว่า ไม่สามารถอนุญาตให้ขึ้นไปปั่นจักรยานได้ เนื่องจากยังไม่มีนโยบายให้ปั่นจักรยานขึ้นไปเที่ยวน้ำตกเหวอีอ่ำ ซึ่งคงจะต้องรอไปอีกพักใหญ่ ๆ เพราะอยู่ในช่วงสำรวจจัดทำเส้นทาง โดยทางอุทยานฯ มีแนวคิดที่จะเปิดให้จักรยานเสือภูเขาขึ้นไปอยู่แล้ว แต่เมื่อไหร่ยังไม่ทราบ เป็นคำปฏิเสธที่นุ่มนวล เราจึงได้แต่น้อมรับโดยดี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					(หมูหวาน</a:t>
            </a:r>
            <a:r>
              <a:rPr lang="en-US" sz="2400" dirty="0">
                <a:ln>
                  <a:solidFill>
                    <a:srgbClr val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เขาอีโต้ สถานีความมันเชิงเขาใหญ่)</a:t>
            </a:r>
            <a:endParaRPr lang="en-US" sz="2400" dirty="0">
              <a:ln>
                <a:solidFill>
                  <a:srgbClr val="000000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403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39552" y="1419622"/>
            <a:ext cx="8014133" cy="2016224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ภาษาระดับกันเอง (ภาษาปาก)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13">
            <a:extLst>
              <a:ext uri="{FF2B5EF4-FFF2-40B4-BE49-F238E27FC236}">
                <a16:creationId xmlns:a16="http://schemas.microsoft.com/office/drawing/2014/main" id="{FC43A746-0857-4460-8944-D2BA421708CF}"/>
              </a:ext>
            </a:extLst>
          </p:cNvPr>
          <p:cNvSpPr txBox="1"/>
          <p:nvPr/>
        </p:nvSpPr>
        <p:spPr>
          <a:xfrm>
            <a:off x="808775" y="1570204"/>
            <a:ext cx="774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เป็นภาษาที่มักใช้ในวงจำกัด เข้าใจเฉพาะกลุ่ม เช่น คุยกับเพื่อนสนิท มีการแทรกคำสแลง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6" name="Google Shape;1149;p67">
            <a:extLst>
              <a:ext uri="{FF2B5EF4-FFF2-40B4-BE49-F238E27FC236}">
                <a16:creationId xmlns:a16="http://schemas.microsoft.com/office/drawing/2014/main" id="{4AE7788A-6ADB-4C8B-971D-9E5342FFC383}"/>
              </a:ext>
            </a:extLst>
          </p:cNvPr>
          <p:cNvGrpSpPr/>
          <p:nvPr/>
        </p:nvGrpSpPr>
        <p:grpSpPr>
          <a:xfrm>
            <a:off x="1255785" y="1552437"/>
            <a:ext cx="426056" cy="409030"/>
            <a:chOff x="3017166" y="3216013"/>
            <a:chExt cx="394376" cy="369812"/>
          </a:xfrm>
          <a:solidFill>
            <a:schemeClr val="accent1">
              <a:lumMod val="50000"/>
            </a:schemeClr>
          </a:solidFill>
        </p:grpSpPr>
        <p:sp>
          <p:nvSpPr>
            <p:cNvPr id="7" name="Google Shape;1150;p67">
              <a:extLst>
                <a:ext uri="{FF2B5EF4-FFF2-40B4-BE49-F238E27FC236}">
                  <a16:creationId xmlns:a16="http://schemas.microsoft.com/office/drawing/2014/main" id="{38EDF97E-239D-4B24-9D38-CD650E5F1C6F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8" name="Google Shape;1151;p67">
              <a:extLst>
                <a:ext uri="{FF2B5EF4-FFF2-40B4-BE49-F238E27FC236}">
                  <a16:creationId xmlns:a16="http://schemas.microsoft.com/office/drawing/2014/main" id="{3FF4E758-6F5C-43C2-8F3A-507ADD45AC7C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grpSp>
        <p:nvGrpSpPr>
          <p:cNvPr id="9" name="Google Shape;1149;p67">
            <a:extLst>
              <a:ext uri="{FF2B5EF4-FFF2-40B4-BE49-F238E27FC236}">
                <a16:creationId xmlns:a16="http://schemas.microsoft.com/office/drawing/2014/main" id="{0C8AAA4F-BD66-4A49-AD9A-C6EF08A52C86}"/>
              </a:ext>
            </a:extLst>
          </p:cNvPr>
          <p:cNvGrpSpPr/>
          <p:nvPr/>
        </p:nvGrpSpPr>
        <p:grpSpPr>
          <a:xfrm>
            <a:off x="1255785" y="2470859"/>
            <a:ext cx="426056" cy="409030"/>
            <a:chOff x="3017166" y="3216013"/>
            <a:chExt cx="394376" cy="369812"/>
          </a:xfrm>
          <a:solidFill>
            <a:schemeClr val="accent1">
              <a:lumMod val="75000"/>
            </a:schemeClr>
          </a:solidFill>
        </p:grpSpPr>
        <p:sp>
          <p:nvSpPr>
            <p:cNvPr id="10" name="Google Shape;1150;p67">
              <a:extLst>
                <a:ext uri="{FF2B5EF4-FFF2-40B4-BE49-F238E27FC236}">
                  <a16:creationId xmlns:a16="http://schemas.microsoft.com/office/drawing/2014/main" id="{78B21FEC-DC6B-43C0-A2AB-583F3A8A16FA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1" name="Google Shape;1151;p67">
              <a:extLst>
                <a:ext uri="{FF2B5EF4-FFF2-40B4-BE49-F238E27FC236}">
                  <a16:creationId xmlns:a16="http://schemas.microsoft.com/office/drawing/2014/main" id="{35FFCA32-06EC-4ECB-BF8E-70AE4976926F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F7A3B13-1BF2-465C-BC94-F3D160B61905}"/>
              </a:ext>
            </a:extLst>
          </p:cNvPr>
          <p:cNvSpPr txBox="1"/>
          <p:nvPr/>
        </p:nvSpPr>
        <p:spPr>
          <a:xfrm>
            <a:off x="808775" y="2413763"/>
            <a:ext cx="7744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อาจมีคำคะนองหรือคำบางคำที่ไม่สุภาพ ไม่ไพเราะปนออกมาด้วย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5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6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444" y1="19200" x2="23444" y2="19200"/>
                        <a14:foregroundMark x1="29556" y1="19467" x2="29556" y2="19467"/>
                        <a14:foregroundMark x1="30111" y1="15200" x2="30111" y2="15200"/>
                        <a14:foregroundMark x1="39667" y1="51333" x2="39667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" y="3244760"/>
            <a:ext cx="2385239" cy="19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667" y1="79556" x2="38667" y2="79556"/>
                        <a14:foregroundMark x1="44000" y1="88444" x2="44000" y2="88444"/>
                        <a14:foregroundMark x1="24000" y1="89778" x2="24000" y2="8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35847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580112" y="3723878"/>
            <a:ext cx="2088232" cy="802762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เรามันเทสวัยรุ่น</a:t>
            </a:r>
            <a:endParaRPr lang="en-US" sz="320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13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/>
          </p:nvPr>
        </p:nvSpPr>
        <p:spPr>
          <a:xfrm>
            <a:off x="683568" y="3574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cap="all" dirty="0">
                <a:ln w="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rgbClr val="FF6600"/>
                  </a:glow>
                  <a:reflection blurRad="12700" stA="50000" endPos="50000" dist="5000" dir="5400000" sy="-100000" rotWithShape="0"/>
                </a:effectLst>
                <a:latin typeface="tahomo Med" pitchFamily="2" charset="-34"/>
                <a:cs typeface="tahomo Med" pitchFamily="2" charset="-34"/>
              </a:rPr>
              <a:t>จุดประสงค์การเรียนรู้</a:t>
            </a:r>
            <a:endParaRPr sz="3200" cap="all" dirty="0">
              <a:ln w="0"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rgbClr val="FF6600"/>
                </a:glow>
                <a:reflection blurRad="12700" stA="50000" endPos="50000" dist="5000" dir="5400000" sy="-100000" rotWithShape="0"/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" name="Cloud 2"/>
          <p:cNvSpPr/>
          <p:nvPr/>
        </p:nvSpPr>
        <p:spPr>
          <a:xfrm>
            <a:off x="467543" y="1131590"/>
            <a:ext cx="7992889" cy="352839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4"/>
            <a:ext cx="1753815" cy="95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1922342"/>
            <a:ext cx="7226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uimek Med" pitchFamily="2" charset="-34"/>
                <a:cs typeface="puimek Med" pitchFamily="2" charset="-34"/>
              </a:rPr>
              <a:t>	</a:t>
            </a:r>
            <a:r>
              <a:rPr lang="th-TH" sz="2400" dirty="0">
                <a:latin typeface="puimek Med" pitchFamily="2" charset="-34"/>
                <a:cs typeface="puimek Med" pitchFamily="2" charset="-34"/>
              </a:rPr>
              <a:t>๑. มีความรู้ความเข้าใจเกี่ยวกับระดับภาษา </a:t>
            </a:r>
            <a:endParaRPr lang="en-US" sz="2400" dirty="0">
              <a:latin typeface="puimek Med" pitchFamily="2" charset="-34"/>
              <a:cs typeface="puimek Med" pitchFamily="2" charset="-34"/>
            </a:endParaRPr>
          </a:p>
          <a:p>
            <a:r>
              <a:rPr lang="en-US" sz="2400" dirty="0">
                <a:latin typeface="puimek Med" pitchFamily="2" charset="-34"/>
                <a:cs typeface="puimek Med" pitchFamily="2" charset="-34"/>
              </a:rPr>
              <a:t>	</a:t>
            </a:r>
            <a:r>
              <a:rPr lang="th-TH" sz="2400" dirty="0">
                <a:latin typeface="puimek Med" pitchFamily="2" charset="-34"/>
                <a:cs typeface="puimek Med" pitchFamily="2" charset="-34"/>
              </a:rPr>
              <a:t>๒. วิเคราะห์ภาษาระดับต่าง ๆ ได้ </a:t>
            </a:r>
            <a:endParaRPr lang="en-US" sz="2400" dirty="0">
              <a:latin typeface="puimek Med" pitchFamily="2" charset="-34"/>
              <a:cs typeface="puimek Med" pitchFamily="2" charset="-34"/>
            </a:endParaRPr>
          </a:p>
          <a:p>
            <a:r>
              <a:rPr lang="en-US" sz="2400" dirty="0">
                <a:latin typeface="puimek Med" pitchFamily="2" charset="-34"/>
                <a:cs typeface="puimek Med" pitchFamily="2" charset="-34"/>
              </a:rPr>
              <a:t>	</a:t>
            </a:r>
            <a:r>
              <a:rPr lang="th-TH" sz="2400" dirty="0">
                <a:latin typeface="puimek Med" pitchFamily="2" charset="-34"/>
                <a:cs typeface="puimek Med" pitchFamily="2" charset="-34"/>
              </a:rPr>
              <a:t>๓. ตระหนักถึงคุณค่าของการใช้ภาษาให้ถูกต้องและเหมาะสม </a:t>
            </a:r>
            <a:endParaRPr lang="en-US" sz="2400" dirty="0">
              <a:latin typeface="puimek Med" pitchFamily="2" charset="-34"/>
              <a:cs typeface="puimek Med" pitchFamily="2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ตัวอย่างภาษาระดับกันเอง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กล่องข้อความ 1">
            <a:extLst>
              <a:ext uri="{FF2B5EF4-FFF2-40B4-BE49-F238E27FC236}">
                <a16:creationId xmlns:a16="http://schemas.microsoft.com/office/drawing/2014/main" id="{6A6E6D8E-2A9E-4156-99B3-719315AC5177}"/>
              </a:ext>
            </a:extLst>
          </p:cNvPr>
          <p:cNvSpPr txBox="1"/>
          <p:nvPr/>
        </p:nvSpPr>
        <p:spPr>
          <a:xfrm>
            <a:off x="251520" y="1419622"/>
            <a:ext cx="5813573" cy="310854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เออ นังบ้า หล่อนอย่าทำตัวหิวแสงให้มันมาก </a:t>
            </a:r>
            <a:b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จำไว้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 ! </a:t>
            </a:r>
            <a: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ความคิดบูดบ้งขนาดนี้ไม่ได้เรื่องเลยหย่ะ แถมยังมาโป๊ะให้ชั้นเห็นอีกจะจกตาชั้นหรอ ระวังตัวไว้ด้วยนะเดี๋ยวนี้</a:t>
            </a:r>
            <a:b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นาตาชา โรมานอฟเยอะนะยะ รู้ไว้ซะด้วย ที่นี่ไม่ใช่เมืองทิพย์นะหล่อนจะมาแกงชั้นหรอ หรือชั้นพูดผิดตรงไหนเอาปากกามาวงซิ พวกมึงดูนังนี่ให้ดี ถ้ามันทำตัวเกินเรื่องเกินเบอร์เมื่อไหร่เกียมยิงมันได้เลย</a:t>
            </a:r>
            <a:r>
              <a:rPr lang="en-US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”</a:t>
            </a:r>
            <a:r>
              <a:rPr lang="th-TH" sz="28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 New" pitchFamily="34" charset="-34"/>
                <a:cs typeface="TH Sarabun New" pitchFamily="34" charset="-34"/>
              </a:rPr>
              <a:t>  สู่ขิตจ่ะ (ขู่เสียงเกรี้ยว)</a:t>
            </a:r>
            <a:endParaRPr lang="en-US" sz="18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0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42" y="1275607"/>
            <a:ext cx="2573138" cy="325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14222" y1="43556" x2="14222" y2="43556"/>
                        <a14:foregroundMark x1="26222" y1="7556" x2="26222" y2="7556"/>
                        <a14:foregroundMark x1="3556" y1="9333" x2="3556" y2="9333"/>
                        <a14:foregroundMark x1="18222" y1="44444" x2="18222" y2="44444"/>
                        <a14:foregroundMark x1="21333" y1="52000" x2="21333" y2="52000"/>
                        <a14:foregroundMark x1="17778" y1="75111" x2="17778" y2="75111"/>
                        <a14:foregroundMark x1="17778" y1="75111" x2="41333" y2="80444"/>
                        <a14:foregroundMark x1="43556" y1="80889" x2="43556" y2="80889"/>
                        <a14:foregroundMark x1="53778" y1="52000" x2="53778" y2="52000"/>
                        <a14:foregroundMark x1="45778" y1="52444" x2="45778" y2="52444"/>
                        <a14:foregroundMark x1="49333" y1="42222" x2="49333" y2="42222"/>
                        <a14:foregroundMark x1="13333" y1="50667" x2="13333" y2="50667"/>
                        <a14:foregroundMark x1="52000" y1="46222" x2="52000" y2="46222"/>
                        <a14:foregroundMark x1="63556" y1="43111" x2="73333" y2="60000"/>
                        <a14:foregroundMark x1="62667" y1="57778" x2="48444" y2="55111"/>
                        <a14:foregroundMark x1="5333" y1="43111" x2="5333" y2="43111"/>
                        <a14:foregroundMark x1="52444" y1="3111" x2="60444" y2="32000"/>
                        <a14:foregroundMark x1="77333" y1="2667" x2="92444" y2="30222"/>
                        <a14:foregroundMark x1="86222" y1="38222" x2="96000" y2="64889"/>
                        <a14:foregroundMark x1="81333" y1="74222" x2="92444" y2="96889"/>
                        <a14:foregroundMark x1="57778" y1="92444" x2="57778" y2="92444"/>
                        <a14:foregroundMark x1="92000" y1="80444" x2="92000" y2="80444"/>
                        <a14:foregroundMark x1="51111" y1="49333" x2="51111" y2="49333"/>
                        <a14:foregroundMark x1="76889" y1="17333" x2="76889" y2="17333"/>
                        <a14:foregroundMark x1="93333" y1="12444" x2="93333" y2="12444"/>
                        <a14:foregroundMark x1="78222" y1="95556" x2="78222" y2="95556"/>
                        <a14:foregroundMark x1="83556" y1="97333" x2="83556" y2="97333"/>
                        <a14:foregroundMark x1="89778" y1="66667" x2="89778" y2="66667"/>
                        <a14:foregroundMark x1="58222" y1="40889" x2="58222" y2="40889"/>
                        <a14:foregroundMark x1="72444" y1="44000" x2="72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435846"/>
            <a:ext cx="902245" cy="90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948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6">
            <a:extLst>
              <a:ext uri="{FF2B5EF4-FFF2-40B4-BE49-F238E27FC236}">
                <a16:creationId xmlns:a16="http://schemas.microsoft.com/office/drawing/2014/main" id="{9A623058-2684-4E16-9AA6-D42BF024B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388351"/>
              </p:ext>
            </p:extLst>
          </p:nvPr>
        </p:nvGraphicFramePr>
        <p:xfrm>
          <a:off x="395536" y="843558"/>
          <a:ext cx="8088925" cy="1005840"/>
        </p:xfrm>
        <a:graphic>
          <a:graphicData uri="http://schemas.openxmlformats.org/drawingml/2006/table">
            <a:tbl>
              <a:tblPr firstRow="1" bandRow="1"/>
              <a:tblGrid>
                <a:gridCol w="1524002">
                  <a:extLst>
                    <a:ext uri="{9D8B030D-6E8A-4147-A177-3AD203B41FA5}">
                      <a16:colId xmlns:a16="http://schemas.microsoft.com/office/drawing/2014/main" val="1661147386"/>
                    </a:ext>
                  </a:extLst>
                </a:gridCol>
                <a:gridCol w="1633415">
                  <a:extLst>
                    <a:ext uri="{9D8B030D-6E8A-4147-A177-3AD203B41FA5}">
                      <a16:colId xmlns:a16="http://schemas.microsoft.com/office/drawing/2014/main" val="977974889"/>
                    </a:ext>
                  </a:extLst>
                </a:gridCol>
                <a:gridCol w="1578708">
                  <a:extLst>
                    <a:ext uri="{9D8B030D-6E8A-4147-A177-3AD203B41FA5}">
                      <a16:colId xmlns:a16="http://schemas.microsoft.com/office/drawing/2014/main" val="1938787517"/>
                    </a:ext>
                  </a:extLst>
                </a:gridCol>
                <a:gridCol w="1871783">
                  <a:extLst>
                    <a:ext uri="{9D8B030D-6E8A-4147-A177-3AD203B41FA5}">
                      <a16:colId xmlns:a16="http://schemas.microsoft.com/office/drawing/2014/main" val="200709138"/>
                    </a:ext>
                  </a:extLst>
                </a:gridCol>
                <a:gridCol w="1481017">
                  <a:extLst>
                    <a:ext uri="{9D8B030D-6E8A-4147-A177-3AD203B41FA5}">
                      <a16:colId xmlns:a16="http://schemas.microsoft.com/office/drawing/2014/main" val="269128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๑. ภาษา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พิธีการ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๒. ภาษา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ระดับทางการ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๓. ภาษา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</a:t>
                      </a:r>
                      <a:b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</a:br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กึ่งทางการ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๔. ภาษา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ระดับไม่เป็นทางการ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๕. ภาษา</a:t>
                      </a:r>
                    </a:p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ระดับกันเอง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79046"/>
                  </a:ext>
                </a:extLst>
              </a:tr>
            </a:tbl>
          </a:graphicData>
        </a:graphic>
      </p:graphicFrame>
      <p:sp>
        <p:nvSpPr>
          <p:cNvPr id="5" name="24-Point Star 4"/>
          <p:cNvSpPr/>
          <p:nvPr/>
        </p:nvSpPr>
        <p:spPr>
          <a:xfrm>
            <a:off x="107504" y="699542"/>
            <a:ext cx="504056" cy="504056"/>
          </a:xfrm>
          <a:prstGeom prst="star2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8244408" y="699542"/>
            <a:ext cx="504056" cy="504056"/>
          </a:xfrm>
          <a:prstGeom prst="star2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8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4203"/>
              </p:ext>
            </p:extLst>
          </p:nvPr>
        </p:nvGraphicFramePr>
        <p:xfrm>
          <a:off x="359532" y="2571750"/>
          <a:ext cx="8136904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๑. มีลักษณะพิธีรีตอง ภาษาไพเราะสละสลวย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๒. ภาษาทางการ ถ้อยคำตรงไปตรงมา มีศัพท์เทคนิคหรือศัพท์วิชาการบ้าง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๓. ใช้ภาษาเขียนแต่มีภาษาพูดแทรกอยู่บ้าง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๔. ใช้ภาษาพูดและสุภาพ การสนทนาโต้ตอบไม่เกิน ๕ คน ในสถานที่ที่ไม่ใช่ส่วนตัว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๕. ใช้ภาษาพูดอาจมีคำคะนองหรือภาษาถิ่นใช้ในวงจำกัด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43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7;p34"/>
          <p:cNvSpPr txBox="1">
            <a:spLocks/>
          </p:cNvSpPr>
          <p:nvPr/>
        </p:nvSpPr>
        <p:spPr>
          <a:xfrm>
            <a:off x="-168046" y="2249387"/>
            <a:ext cx="6427583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ctr"/>
            <a:r>
              <a:rPr lang="th-TH" sz="7200" spc="50" dirty="0">
                <a:ln w="11430">
                  <a:solidFill>
                    <a:srgbClr val="18B8A9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ปัจจัยในการแบ่ง</a:t>
            </a:r>
          </a:p>
          <a:p>
            <a:pPr algn="ctr"/>
            <a:r>
              <a:rPr lang="th-TH" sz="7200" spc="50" dirty="0">
                <a:ln w="11430">
                  <a:solidFill>
                    <a:srgbClr val="18B8A9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ระดับภาษา</a:t>
            </a:r>
          </a:p>
        </p:txBody>
      </p:sp>
      <p:sp>
        <p:nvSpPr>
          <p:cNvPr id="5" name="Google Shape;338;p34"/>
          <p:cNvSpPr txBox="1">
            <a:spLocks noGrp="1"/>
          </p:cNvSpPr>
          <p:nvPr>
            <p:ph type="subTitle" idx="1"/>
          </p:nvPr>
        </p:nvSpPr>
        <p:spPr>
          <a:xfrm>
            <a:off x="4524118" y="4515966"/>
            <a:ext cx="4512378" cy="6986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รายวิชาภาษาไทย ท๓๓๑๐๑ ชั้นมัธยมศึกษาปีที่ ๖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ผู้สอน </a:t>
            </a:r>
            <a:r>
              <a:rPr lang="en-US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: </a:t>
            </a:r>
            <a:r>
              <a:rPr lang="th-TH" sz="1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ahomo Med" pitchFamily="2" charset="-34"/>
                <a:ea typeface="Surafont Sanukchang" pitchFamily="2" charset="-34"/>
                <a:cs typeface="tahomo Med" pitchFamily="2" charset="-34"/>
              </a:rPr>
              <a:t>นางสาวอาทิตยา สินธุรักษ์ (ครูเนย)</a:t>
            </a:r>
            <a:endParaRPr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latin typeface="tahomo Med" pitchFamily="2" charset="-34"/>
              <a:ea typeface="Surafont Sanukchang" pitchFamily="2" charset="-34"/>
              <a:cs typeface="tahomo Med" pitchFamily="2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88954" y="356795"/>
            <a:ext cx="2846941" cy="546687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n w="1905"/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o Med" pitchFamily="2" charset="-34"/>
                <a:cs typeface="tahomo Med" pitchFamily="2" charset="-34"/>
              </a:rPr>
              <a:t>  กลุ่มสาระการเรียนรู้ภาษาไทย</a:t>
            </a:r>
          </a:p>
          <a:p>
            <a:pPr algn="ctr"/>
            <a:r>
              <a:rPr lang="th-TH" sz="1600" b="1" dirty="0">
                <a:ln w="1905"/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o Med" pitchFamily="2" charset="-34"/>
                <a:cs typeface="tahomo Med" pitchFamily="2" charset="-34"/>
              </a:rPr>
              <a:t>  โรงเรียนมัธยมวัดมกุฏกษัตริย์</a:t>
            </a:r>
            <a:endParaRPr lang="en-US" sz="1600" b="1" dirty="0">
              <a:ln w="1905"/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7" name="Google Shape;340;p34"/>
          <p:cNvGrpSpPr/>
          <p:nvPr/>
        </p:nvGrpSpPr>
        <p:grpSpPr>
          <a:xfrm>
            <a:off x="5580112" y="771550"/>
            <a:ext cx="3574837" cy="3375658"/>
            <a:chOff x="4571997" y="682248"/>
            <a:chExt cx="4379239" cy="3779004"/>
          </a:xfrm>
        </p:grpSpPr>
        <p:sp>
          <p:nvSpPr>
            <p:cNvPr id="8" name="Google Shape;341;p34"/>
            <p:cNvSpPr/>
            <p:nvPr/>
          </p:nvSpPr>
          <p:spPr>
            <a:xfrm>
              <a:off x="5085426" y="2282180"/>
              <a:ext cx="1517" cy="46832"/>
            </a:xfrm>
            <a:custGeom>
              <a:avLst/>
              <a:gdLst/>
              <a:ahLst/>
              <a:cxnLst/>
              <a:rect l="l" t="t" r="r" b="b"/>
              <a:pathLst>
                <a:path w="67" h="2069" extrusionOk="0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2;p34"/>
            <p:cNvSpPr/>
            <p:nvPr/>
          </p:nvSpPr>
          <p:spPr>
            <a:xfrm>
              <a:off x="4809076" y="1683869"/>
              <a:ext cx="845395" cy="1595519"/>
            </a:xfrm>
            <a:custGeom>
              <a:avLst/>
              <a:gdLst/>
              <a:ahLst/>
              <a:cxnLst/>
              <a:rect l="l" t="t" r="r" b="b"/>
              <a:pathLst>
                <a:path w="37349" h="70489" extrusionOk="0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3;p34"/>
            <p:cNvSpPr/>
            <p:nvPr/>
          </p:nvSpPr>
          <p:spPr>
            <a:xfrm>
              <a:off x="4824173" y="1943923"/>
              <a:ext cx="126122" cy="232575"/>
            </a:xfrm>
            <a:custGeom>
              <a:avLst/>
              <a:gdLst/>
              <a:ahLst/>
              <a:cxnLst/>
              <a:rect l="l" t="t" r="r" b="b"/>
              <a:pathLst>
                <a:path w="5572" h="10275" extrusionOk="0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4;p34"/>
            <p:cNvSpPr/>
            <p:nvPr/>
          </p:nvSpPr>
          <p:spPr>
            <a:xfrm>
              <a:off x="4882322" y="2425596"/>
              <a:ext cx="278614" cy="72432"/>
            </a:xfrm>
            <a:custGeom>
              <a:avLst/>
              <a:gdLst/>
              <a:ahLst/>
              <a:cxnLst/>
              <a:rect l="l" t="t" r="r" b="b"/>
              <a:pathLst>
                <a:path w="12309" h="3200" extrusionOk="0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5;p34"/>
            <p:cNvSpPr/>
            <p:nvPr/>
          </p:nvSpPr>
          <p:spPr>
            <a:xfrm>
              <a:off x="5028794" y="2547214"/>
              <a:ext cx="97421" cy="245975"/>
            </a:xfrm>
            <a:custGeom>
              <a:avLst/>
              <a:gdLst/>
              <a:ahLst/>
              <a:cxnLst/>
              <a:rect l="l" t="t" r="r" b="b"/>
              <a:pathLst>
                <a:path w="4304" h="10867" extrusionOk="0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6;p34"/>
            <p:cNvSpPr/>
            <p:nvPr/>
          </p:nvSpPr>
          <p:spPr>
            <a:xfrm>
              <a:off x="4937439" y="2847716"/>
              <a:ext cx="235585" cy="119400"/>
            </a:xfrm>
            <a:custGeom>
              <a:avLst/>
              <a:gdLst/>
              <a:ahLst/>
              <a:cxnLst/>
              <a:rect l="l" t="t" r="r" b="b"/>
              <a:pathLst>
                <a:path w="10408" h="5275" extrusionOk="0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7;p34"/>
            <p:cNvSpPr/>
            <p:nvPr/>
          </p:nvSpPr>
          <p:spPr>
            <a:xfrm>
              <a:off x="5480317" y="2088085"/>
              <a:ext cx="52106" cy="333617"/>
            </a:xfrm>
            <a:custGeom>
              <a:avLst/>
              <a:gdLst/>
              <a:ahLst/>
              <a:cxnLst/>
              <a:rect l="l" t="t" r="r" b="b"/>
              <a:pathLst>
                <a:path w="2302" h="14739" extrusionOk="0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8;p34"/>
            <p:cNvSpPr/>
            <p:nvPr/>
          </p:nvSpPr>
          <p:spPr>
            <a:xfrm>
              <a:off x="5456889" y="2128919"/>
              <a:ext cx="37778" cy="294300"/>
            </a:xfrm>
            <a:custGeom>
              <a:avLst/>
              <a:gdLst/>
              <a:ahLst/>
              <a:cxnLst/>
              <a:rect l="l" t="t" r="r" b="b"/>
              <a:pathLst>
                <a:path w="1669" h="13002" extrusionOk="0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9;p34"/>
            <p:cNvSpPr/>
            <p:nvPr/>
          </p:nvSpPr>
          <p:spPr>
            <a:xfrm>
              <a:off x="5433507" y="2442934"/>
              <a:ext cx="218971" cy="260031"/>
            </a:xfrm>
            <a:custGeom>
              <a:avLst/>
              <a:gdLst/>
              <a:ahLst/>
              <a:cxnLst/>
              <a:rect l="l" t="t" r="r" b="b"/>
              <a:pathLst>
                <a:path w="9674" h="11488" extrusionOk="0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;p34"/>
            <p:cNvSpPr/>
            <p:nvPr/>
          </p:nvSpPr>
          <p:spPr>
            <a:xfrm>
              <a:off x="5053715" y="3114990"/>
              <a:ext cx="395660" cy="579909"/>
            </a:xfrm>
            <a:custGeom>
              <a:avLst/>
              <a:gdLst/>
              <a:ahLst/>
              <a:cxnLst/>
              <a:rect l="l" t="t" r="r" b="b"/>
              <a:pathLst>
                <a:path w="17480" h="25620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;p34"/>
            <p:cNvSpPr/>
            <p:nvPr/>
          </p:nvSpPr>
          <p:spPr>
            <a:xfrm>
              <a:off x="5053715" y="3114990"/>
              <a:ext cx="395660" cy="118562"/>
            </a:xfrm>
            <a:custGeom>
              <a:avLst/>
              <a:gdLst/>
              <a:ahLst/>
              <a:cxnLst/>
              <a:rect l="l" t="t" r="r" b="b"/>
              <a:pathLst>
                <a:path w="17480" h="5238" extrusionOk="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2;p34"/>
            <p:cNvSpPr/>
            <p:nvPr/>
          </p:nvSpPr>
          <p:spPr>
            <a:xfrm>
              <a:off x="5028794" y="3095365"/>
              <a:ext cx="445502" cy="86850"/>
            </a:xfrm>
            <a:custGeom>
              <a:avLst/>
              <a:gdLst/>
              <a:ahLst/>
              <a:cxnLst/>
              <a:rect l="l" t="t" r="r" b="b"/>
              <a:pathLst>
                <a:path w="19682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3;p34"/>
            <p:cNvSpPr/>
            <p:nvPr/>
          </p:nvSpPr>
          <p:spPr>
            <a:xfrm>
              <a:off x="5752118" y="682248"/>
              <a:ext cx="619158" cy="618411"/>
            </a:xfrm>
            <a:custGeom>
              <a:avLst/>
              <a:gdLst/>
              <a:ahLst/>
              <a:cxnLst/>
              <a:rect l="l" t="t" r="r" b="b"/>
              <a:pathLst>
                <a:path w="27354" h="27321" extrusionOk="0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4;p34"/>
            <p:cNvSpPr/>
            <p:nvPr/>
          </p:nvSpPr>
          <p:spPr>
            <a:xfrm>
              <a:off x="5751371" y="702823"/>
              <a:ext cx="648606" cy="590841"/>
            </a:xfrm>
            <a:custGeom>
              <a:avLst/>
              <a:gdLst/>
              <a:ahLst/>
              <a:cxnLst/>
              <a:rect l="l" t="t" r="r" b="b"/>
              <a:pathLst>
                <a:path w="28655" h="26103" extrusionOk="0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5;p34"/>
            <p:cNvSpPr/>
            <p:nvPr/>
          </p:nvSpPr>
          <p:spPr>
            <a:xfrm>
              <a:off x="5761941" y="721542"/>
              <a:ext cx="627465" cy="553426"/>
            </a:xfrm>
            <a:custGeom>
              <a:avLst/>
              <a:gdLst/>
              <a:ahLst/>
              <a:cxnLst/>
              <a:rect l="l" t="t" r="r" b="b"/>
              <a:pathLst>
                <a:path w="27721" h="24450" extrusionOk="0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6;p34"/>
            <p:cNvSpPr/>
            <p:nvPr/>
          </p:nvSpPr>
          <p:spPr>
            <a:xfrm>
              <a:off x="6072267" y="741914"/>
              <a:ext cx="7560" cy="41535"/>
            </a:xfrm>
            <a:custGeom>
              <a:avLst/>
              <a:gdLst/>
              <a:ahLst/>
              <a:cxnLst/>
              <a:rect l="l" t="t" r="r" b="b"/>
              <a:pathLst>
                <a:path w="334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7;p34"/>
            <p:cNvSpPr/>
            <p:nvPr/>
          </p:nvSpPr>
          <p:spPr>
            <a:xfrm>
              <a:off x="5944651" y="774373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8;p34"/>
            <p:cNvSpPr/>
            <p:nvPr/>
          </p:nvSpPr>
          <p:spPr>
            <a:xfrm>
              <a:off x="5851780" y="866497"/>
              <a:ext cx="40041" cy="27185"/>
            </a:xfrm>
            <a:custGeom>
              <a:avLst/>
              <a:gdLst/>
              <a:ahLst/>
              <a:cxnLst/>
              <a:rect l="l" t="t" r="r" b="b"/>
              <a:pathLst>
                <a:path w="1769" h="1201" extrusionOk="0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9;p34"/>
            <p:cNvSpPr/>
            <p:nvPr/>
          </p:nvSpPr>
          <p:spPr>
            <a:xfrm>
              <a:off x="5819321" y="994837"/>
              <a:ext cx="41558" cy="6836"/>
            </a:xfrm>
            <a:custGeom>
              <a:avLst/>
              <a:gdLst/>
              <a:ahLst/>
              <a:cxnLst/>
              <a:rect l="l" t="t" r="r" b="b"/>
              <a:pathLst>
                <a:path w="1836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0;p34"/>
            <p:cNvSpPr/>
            <p:nvPr/>
          </p:nvSpPr>
          <p:spPr>
            <a:xfrm>
              <a:off x="5857823" y="1106586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1;p34"/>
            <p:cNvSpPr/>
            <p:nvPr/>
          </p:nvSpPr>
          <p:spPr>
            <a:xfrm>
              <a:off x="5944651" y="1182844"/>
              <a:ext cx="27207" cy="4004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;p34"/>
            <p:cNvSpPr/>
            <p:nvPr/>
          </p:nvSpPr>
          <p:spPr>
            <a:xfrm>
              <a:off x="6072267" y="1213061"/>
              <a:ext cx="7560" cy="42305"/>
            </a:xfrm>
            <a:custGeom>
              <a:avLst/>
              <a:gdLst/>
              <a:ahLst/>
              <a:cxnLst/>
              <a:rect l="l" t="t" r="r" b="b"/>
              <a:pathLst>
                <a:path w="334" h="1869" extrusionOk="0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3;p34"/>
            <p:cNvSpPr/>
            <p:nvPr/>
          </p:nvSpPr>
          <p:spPr>
            <a:xfrm>
              <a:off x="6180236" y="1182844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4;p34"/>
            <p:cNvSpPr/>
            <p:nvPr/>
          </p:nvSpPr>
          <p:spPr>
            <a:xfrm>
              <a:off x="6260251" y="1102806"/>
              <a:ext cx="39294" cy="27207"/>
            </a:xfrm>
            <a:custGeom>
              <a:avLst/>
              <a:gdLst/>
              <a:ahLst/>
              <a:cxnLst/>
              <a:rect l="l" t="t" r="r" b="b"/>
              <a:pathLst>
                <a:path w="1736" h="1202" extrusionOk="0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5;p34"/>
            <p:cNvSpPr/>
            <p:nvPr/>
          </p:nvSpPr>
          <p:spPr>
            <a:xfrm>
              <a:off x="6290468" y="994837"/>
              <a:ext cx="42305" cy="6836"/>
            </a:xfrm>
            <a:custGeom>
              <a:avLst/>
              <a:gdLst/>
              <a:ahLst/>
              <a:cxnLst/>
              <a:rect l="l" t="t" r="r" b="b"/>
              <a:pathLst>
                <a:path w="1869" h="302" extrusionOk="0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6;p34"/>
            <p:cNvSpPr/>
            <p:nvPr/>
          </p:nvSpPr>
          <p:spPr>
            <a:xfrm>
              <a:off x="6267811" y="870254"/>
              <a:ext cx="40041" cy="27207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7;p34"/>
            <p:cNvSpPr/>
            <p:nvPr/>
          </p:nvSpPr>
          <p:spPr>
            <a:xfrm>
              <a:off x="6180236" y="774373"/>
              <a:ext cx="27185" cy="40041"/>
            </a:xfrm>
            <a:custGeom>
              <a:avLst/>
              <a:gdLst/>
              <a:ahLst/>
              <a:cxnLst/>
              <a:rect l="l" t="t" r="r" b="b"/>
              <a:pathLst>
                <a:path w="1201" h="1769" extrusionOk="0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8;p34"/>
            <p:cNvSpPr/>
            <p:nvPr/>
          </p:nvSpPr>
          <p:spPr>
            <a:xfrm>
              <a:off x="5995240" y="909526"/>
              <a:ext cx="127616" cy="241629"/>
            </a:xfrm>
            <a:custGeom>
              <a:avLst/>
              <a:gdLst/>
              <a:ahLst/>
              <a:cxnLst/>
              <a:rect l="l" t="t" r="r" b="b"/>
              <a:pathLst>
                <a:path w="5638" h="10675" extrusionOk="0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9;p34"/>
            <p:cNvSpPr/>
            <p:nvPr/>
          </p:nvSpPr>
          <p:spPr>
            <a:xfrm>
              <a:off x="6052620" y="903483"/>
              <a:ext cx="61182" cy="259759"/>
            </a:xfrm>
            <a:custGeom>
              <a:avLst/>
              <a:gdLst/>
              <a:ahLst/>
              <a:cxnLst/>
              <a:rect l="l" t="t" r="r" b="b"/>
              <a:pathLst>
                <a:path w="2703" h="11476" extrusionOk="0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0;p34"/>
            <p:cNvSpPr/>
            <p:nvPr/>
          </p:nvSpPr>
          <p:spPr>
            <a:xfrm>
              <a:off x="7268233" y="788723"/>
              <a:ext cx="261276" cy="324676"/>
            </a:xfrm>
            <a:custGeom>
              <a:avLst/>
              <a:gdLst/>
              <a:ahLst/>
              <a:cxnLst/>
              <a:rect l="l" t="t" r="r" b="b"/>
              <a:pathLst>
                <a:path w="11543" h="14344" extrusionOk="0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1;p34"/>
            <p:cNvSpPr/>
            <p:nvPr/>
          </p:nvSpPr>
          <p:spPr>
            <a:xfrm>
              <a:off x="7148177" y="956335"/>
              <a:ext cx="106498" cy="167635"/>
            </a:xfrm>
            <a:custGeom>
              <a:avLst/>
              <a:gdLst/>
              <a:ahLst/>
              <a:cxnLst/>
              <a:rect l="l" t="t" r="r" b="b"/>
              <a:pathLst>
                <a:path w="4705" h="7406" extrusionOk="0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2;p34"/>
            <p:cNvSpPr/>
            <p:nvPr/>
          </p:nvSpPr>
          <p:spPr>
            <a:xfrm>
              <a:off x="8041399" y="1838218"/>
              <a:ext cx="119309" cy="113288"/>
            </a:xfrm>
            <a:custGeom>
              <a:avLst/>
              <a:gdLst/>
              <a:ahLst/>
              <a:cxnLst/>
              <a:rect l="l" t="t" r="r" b="b"/>
              <a:pathLst>
                <a:path w="5271" h="5005" extrusionOk="0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3;p34"/>
            <p:cNvSpPr/>
            <p:nvPr/>
          </p:nvSpPr>
          <p:spPr>
            <a:xfrm>
              <a:off x="5143553" y="1632850"/>
              <a:ext cx="118562" cy="112519"/>
            </a:xfrm>
            <a:custGeom>
              <a:avLst/>
              <a:gdLst/>
              <a:ahLst/>
              <a:cxnLst/>
              <a:rect l="l" t="t" r="r" b="b"/>
              <a:pathLst>
                <a:path w="5238" h="4971" extrusionOk="0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4;p34"/>
            <p:cNvSpPr/>
            <p:nvPr/>
          </p:nvSpPr>
          <p:spPr>
            <a:xfrm>
              <a:off x="8355505" y="1647201"/>
              <a:ext cx="74016" cy="69489"/>
            </a:xfrm>
            <a:custGeom>
              <a:avLst/>
              <a:gdLst/>
              <a:ahLst/>
              <a:cxnLst/>
              <a:rect l="l" t="t" r="r" b="b"/>
              <a:pathLst>
                <a:path w="3270" h="3070" extrusionOk="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5;p34"/>
            <p:cNvSpPr/>
            <p:nvPr/>
          </p:nvSpPr>
          <p:spPr>
            <a:xfrm>
              <a:off x="5576198" y="1454667"/>
              <a:ext cx="74016" cy="70236"/>
            </a:xfrm>
            <a:custGeom>
              <a:avLst/>
              <a:gdLst/>
              <a:ahLst/>
              <a:cxnLst/>
              <a:rect l="l" t="t" r="r" b="b"/>
              <a:pathLst>
                <a:path w="3270" h="3103" extrusionOk="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6;p34"/>
            <p:cNvSpPr/>
            <p:nvPr/>
          </p:nvSpPr>
          <p:spPr>
            <a:xfrm>
              <a:off x="8258084" y="1450887"/>
              <a:ext cx="45338" cy="43052"/>
            </a:xfrm>
            <a:custGeom>
              <a:avLst/>
              <a:gdLst/>
              <a:ahLst/>
              <a:cxnLst/>
              <a:rect l="l" t="t" r="r" b="b"/>
              <a:pathLst>
                <a:path w="2003" h="1902" extrusionOk="0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7;p34"/>
            <p:cNvSpPr/>
            <p:nvPr/>
          </p:nvSpPr>
          <p:spPr>
            <a:xfrm>
              <a:off x="5357997" y="1043163"/>
              <a:ext cx="45315" cy="43821"/>
            </a:xfrm>
            <a:custGeom>
              <a:avLst/>
              <a:gdLst/>
              <a:ahLst/>
              <a:cxnLst/>
              <a:rect l="l" t="t" r="r" b="b"/>
              <a:pathLst>
                <a:path w="2002" h="1936" extrusionOk="0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8;p34"/>
            <p:cNvSpPr/>
            <p:nvPr/>
          </p:nvSpPr>
          <p:spPr>
            <a:xfrm>
              <a:off x="7536276" y="2399226"/>
              <a:ext cx="783760" cy="1294903"/>
            </a:xfrm>
            <a:custGeom>
              <a:avLst/>
              <a:gdLst/>
              <a:ahLst/>
              <a:cxnLst/>
              <a:rect l="l" t="t" r="r" b="b"/>
              <a:pathLst>
                <a:path w="34626" h="57208" extrusionOk="0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9;p34"/>
            <p:cNvSpPr/>
            <p:nvPr/>
          </p:nvSpPr>
          <p:spPr>
            <a:xfrm>
              <a:off x="8320013" y="2398456"/>
              <a:ext cx="312612" cy="1295673"/>
            </a:xfrm>
            <a:custGeom>
              <a:avLst/>
              <a:gdLst/>
              <a:ahLst/>
              <a:cxnLst/>
              <a:rect l="l" t="t" r="r" b="b"/>
              <a:pathLst>
                <a:path w="13811" h="57242" extrusionOk="0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0;p34"/>
            <p:cNvSpPr/>
            <p:nvPr/>
          </p:nvSpPr>
          <p:spPr>
            <a:xfrm>
              <a:off x="7608007" y="2461133"/>
              <a:ext cx="151790" cy="337533"/>
            </a:xfrm>
            <a:custGeom>
              <a:avLst/>
              <a:gdLst/>
              <a:ahLst/>
              <a:cxnLst/>
              <a:rect l="l" t="t" r="r" b="b"/>
              <a:pathLst>
                <a:path w="6706" h="14912" extrusionOk="0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1;p34"/>
            <p:cNvSpPr/>
            <p:nvPr/>
          </p:nvSpPr>
          <p:spPr>
            <a:xfrm>
              <a:off x="7607260" y="3287152"/>
              <a:ext cx="646320" cy="330720"/>
            </a:xfrm>
            <a:custGeom>
              <a:avLst/>
              <a:gdLst/>
              <a:ahLst/>
              <a:cxnLst/>
              <a:rect l="l" t="t" r="r" b="b"/>
              <a:pathLst>
                <a:path w="28554" h="14611" extrusionOk="0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2;p34"/>
            <p:cNvSpPr/>
            <p:nvPr/>
          </p:nvSpPr>
          <p:spPr>
            <a:xfrm>
              <a:off x="7839812" y="3382287"/>
              <a:ext cx="126869" cy="63446"/>
            </a:xfrm>
            <a:custGeom>
              <a:avLst/>
              <a:gdLst/>
              <a:ahLst/>
              <a:cxnLst/>
              <a:rect l="l" t="t" r="r" b="b"/>
              <a:pathLst>
                <a:path w="560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3;p34"/>
            <p:cNvSpPr/>
            <p:nvPr/>
          </p:nvSpPr>
          <p:spPr>
            <a:xfrm>
              <a:off x="7873017" y="3382287"/>
              <a:ext cx="135946" cy="63446"/>
            </a:xfrm>
            <a:custGeom>
              <a:avLst/>
              <a:gdLst/>
              <a:ahLst/>
              <a:cxnLst/>
              <a:rect l="l" t="t" r="r" b="b"/>
              <a:pathLst>
                <a:path w="6006" h="2803" extrusionOk="0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4;p34"/>
            <p:cNvSpPr/>
            <p:nvPr/>
          </p:nvSpPr>
          <p:spPr>
            <a:xfrm>
              <a:off x="7608007" y="2879428"/>
              <a:ext cx="151790" cy="336764"/>
            </a:xfrm>
            <a:custGeom>
              <a:avLst/>
              <a:gdLst/>
              <a:ahLst/>
              <a:cxnLst/>
              <a:rect l="l" t="t" r="r" b="b"/>
              <a:pathLst>
                <a:path w="6706" h="14878" extrusionOk="0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5;p34"/>
            <p:cNvSpPr/>
            <p:nvPr/>
          </p:nvSpPr>
          <p:spPr>
            <a:xfrm>
              <a:off x="5586022" y="4039924"/>
              <a:ext cx="2206980" cy="348851"/>
            </a:xfrm>
            <a:custGeom>
              <a:avLst/>
              <a:gdLst/>
              <a:ahLst/>
              <a:cxnLst/>
              <a:rect l="l" t="t" r="r" b="b"/>
              <a:pathLst>
                <a:path w="97503" h="15412" extrusionOk="0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6;p34"/>
            <p:cNvSpPr/>
            <p:nvPr/>
          </p:nvSpPr>
          <p:spPr>
            <a:xfrm>
              <a:off x="4587094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;p34"/>
            <p:cNvSpPr/>
            <p:nvPr/>
          </p:nvSpPr>
          <p:spPr>
            <a:xfrm>
              <a:off x="6874112" y="4135806"/>
              <a:ext cx="2062026" cy="325446"/>
            </a:xfrm>
            <a:custGeom>
              <a:avLst/>
              <a:gdLst/>
              <a:ahLst/>
              <a:cxnLst/>
              <a:rect l="l" t="t" r="r" b="b"/>
              <a:pathLst>
                <a:path w="91099" h="14378" extrusionOk="0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8;p34"/>
            <p:cNvSpPr/>
            <p:nvPr/>
          </p:nvSpPr>
          <p:spPr>
            <a:xfrm>
              <a:off x="4571997" y="3689579"/>
              <a:ext cx="4379239" cy="9846"/>
            </a:xfrm>
            <a:custGeom>
              <a:avLst/>
              <a:gdLst/>
              <a:ahLst/>
              <a:cxnLst/>
              <a:rect l="l" t="t" r="r" b="b"/>
              <a:pathLst>
                <a:path w="193472" h="435" extrusionOk="0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9;p34"/>
            <p:cNvSpPr/>
            <p:nvPr/>
          </p:nvSpPr>
          <p:spPr>
            <a:xfrm>
              <a:off x="7025110" y="2415071"/>
              <a:ext cx="343577" cy="371531"/>
            </a:xfrm>
            <a:custGeom>
              <a:avLst/>
              <a:gdLst/>
              <a:ahLst/>
              <a:cxnLst/>
              <a:rect l="l" t="t" r="r" b="b"/>
              <a:pathLst>
                <a:path w="15179" h="16414" extrusionOk="0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0;p34"/>
            <p:cNvSpPr/>
            <p:nvPr/>
          </p:nvSpPr>
          <p:spPr>
            <a:xfrm>
              <a:off x="7166533" y="2608464"/>
              <a:ext cx="48122" cy="137078"/>
            </a:xfrm>
            <a:custGeom>
              <a:avLst/>
              <a:gdLst/>
              <a:ahLst/>
              <a:cxnLst/>
              <a:rect l="l" t="t" r="r" b="b"/>
              <a:pathLst>
                <a:path w="2126" h="6056" extrusionOk="0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1;p34"/>
            <p:cNvSpPr/>
            <p:nvPr/>
          </p:nvSpPr>
          <p:spPr>
            <a:xfrm>
              <a:off x="7223687" y="2589179"/>
              <a:ext cx="44568" cy="145158"/>
            </a:xfrm>
            <a:custGeom>
              <a:avLst/>
              <a:gdLst/>
              <a:ahLst/>
              <a:cxnLst/>
              <a:rect l="l" t="t" r="r" b="b"/>
              <a:pathLst>
                <a:path w="1969" h="6413" extrusionOk="0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2;p34"/>
            <p:cNvSpPr/>
            <p:nvPr/>
          </p:nvSpPr>
          <p:spPr>
            <a:xfrm>
              <a:off x="7276019" y="2568468"/>
              <a:ext cx="49616" cy="143280"/>
            </a:xfrm>
            <a:custGeom>
              <a:avLst/>
              <a:gdLst/>
              <a:ahLst/>
              <a:cxnLst/>
              <a:rect l="l" t="t" r="r" b="b"/>
              <a:pathLst>
                <a:path w="2192" h="6330" extrusionOk="0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3;p34"/>
            <p:cNvSpPr/>
            <p:nvPr/>
          </p:nvSpPr>
          <p:spPr>
            <a:xfrm>
              <a:off x="6831988" y="1713272"/>
              <a:ext cx="434796" cy="821356"/>
            </a:xfrm>
            <a:custGeom>
              <a:avLst/>
              <a:gdLst/>
              <a:ahLst/>
              <a:cxnLst/>
              <a:rect l="l" t="t" r="r" b="b"/>
              <a:pathLst>
                <a:path w="19209" h="36287" extrusionOk="0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;p34"/>
            <p:cNvSpPr/>
            <p:nvPr/>
          </p:nvSpPr>
          <p:spPr>
            <a:xfrm>
              <a:off x="6829747" y="1706278"/>
              <a:ext cx="440024" cy="786589"/>
            </a:xfrm>
            <a:custGeom>
              <a:avLst/>
              <a:gdLst/>
              <a:ahLst/>
              <a:cxnLst/>
              <a:rect l="l" t="t" r="r" b="b"/>
              <a:pathLst>
                <a:path w="19440" h="34751" extrusionOk="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5;p34"/>
            <p:cNvSpPr/>
            <p:nvPr/>
          </p:nvSpPr>
          <p:spPr>
            <a:xfrm>
              <a:off x="7181405" y="2310135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;p34"/>
            <p:cNvSpPr/>
            <p:nvPr/>
          </p:nvSpPr>
          <p:spPr>
            <a:xfrm>
              <a:off x="6870332" y="1720448"/>
              <a:ext cx="4550" cy="37008"/>
            </a:xfrm>
            <a:custGeom>
              <a:avLst/>
              <a:gdLst/>
              <a:ahLst/>
              <a:cxnLst/>
              <a:rect l="l" t="t" r="r" b="b"/>
              <a:pathLst>
                <a:path w="201" h="1635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7;p34"/>
            <p:cNvSpPr/>
            <p:nvPr/>
          </p:nvSpPr>
          <p:spPr>
            <a:xfrm>
              <a:off x="7064382" y="2250673"/>
              <a:ext cx="37008" cy="5116"/>
            </a:xfrm>
            <a:custGeom>
              <a:avLst/>
              <a:gdLst/>
              <a:ahLst/>
              <a:cxnLst/>
              <a:rect l="l" t="t" r="r" b="b"/>
              <a:pathLst>
                <a:path w="1635" h="226" extrusionOk="0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8;p34"/>
            <p:cNvSpPr/>
            <p:nvPr/>
          </p:nvSpPr>
          <p:spPr>
            <a:xfrm>
              <a:off x="6975290" y="2017917"/>
              <a:ext cx="37008" cy="4550"/>
            </a:xfrm>
            <a:custGeom>
              <a:avLst/>
              <a:gdLst/>
              <a:ahLst/>
              <a:cxnLst/>
              <a:rect l="l" t="t" r="r" b="b"/>
              <a:pathLst>
                <a:path w="1635" h="201" extrusionOk="0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9;p34"/>
            <p:cNvSpPr/>
            <p:nvPr/>
          </p:nvSpPr>
          <p:spPr>
            <a:xfrm>
              <a:off x="7087786" y="2128149"/>
              <a:ext cx="26438" cy="25713"/>
            </a:xfrm>
            <a:custGeom>
              <a:avLst/>
              <a:gdLst/>
              <a:ahLst/>
              <a:cxnLst/>
              <a:rect l="l" t="t" r="r" b="b"/>
              <a:pathLst>
                <a:path w="1168" h="1136" extrusionOk="0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00;p34"/>
            <p:cNvSpPr/>
            <p:nvPr/>
          </p:nvSpPr>
          <p:spPr>
            <a:xfrm>
              <a:off x="6907340" y="184199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01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02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03;p34"/>
            <p:cNvSpPr/>
            <p:nvPr/>
          </p:nvSpPr>
          <p:spPr>
            <a:xfrm>
              <a:off x="7081743" y="2401490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04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05;p34"/>
            <p:cNvSpPr/>
            <p:nvPr/>
          </p:nvSpPr>
          <p:spPr>
            <a:xfrm>
              <a:off x="7001253" y="2352191"/>
              <a:ext cx="238165" cy="91808"/>
            </a:xfrm>
            <a:custGeom>
              <a:avLst/>
              <a:gdLst/>
              <a:ahLst/>
              <a:cxnLst/>
              <a:rect l="l" t="t" r="r" b="b"/>
              <a:pathLst>
                <a:path w="10522" h="4056" extrusionOk="0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06;p34"/>
            <p:cNvSpPr/>
            <p:nvPr/>
          </p:nvSpPr>
          <p:spPr>
            <a:xfrm>
              <a:off x="6830313" y="1706844"/>
              <a:ext cx="336017" cy="786023"/>
            </a:xfrm>
            <a:custGeom>
              <a:avLst/>
              <a:gdLst/>
              <a:ahLst/>
              <a:cxnLst/>
              <a:rect l="l" t="t" r="r" b="b"/>
              <a:pathLst>
                <a:path w="14845" h="34726" extrusionOk="0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07;p34"/>
            <p:cNvSpPr/>
            <p:nvPr/>
          </p:nvSpPr>
          <p:spPr>
            <a:xfrm>
              <a:off x="6720081" y="3724324"/>
              <a:ext cx="598017" cy="552136"/>
            </a:xfrm>
            <a:custGeom>
              <a:avLst/>
              <a:gdLst/>
              <a:ahLst/>
              <a:cxnLst/>
              <a:rect l="l" t="t" r="r" b="b"/>
              <a:pathLst>
                <a:path w="26420" h="24393" extrusionOk="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08;p34"/>
            <p:cNvSpPr/>
            <p:nvPr/>
          </p:nvSpPr>
          <p:spPr>
            <a:xfrm>
              <a:off x="6720081" y="4001422"/>
              <a:ext cx="598017" cy="275038"/>
            </a:xfrm>
            <a:custGeom>
              <a:avLst/>
              <a:gdLst/>
              <a:ahLst/>
              <a:cxnLst/>
              <a:rect l="l" t="t" r="r" b="b"/>
              <a:pathLst>
                <a:path w="26420" h="12151" extrusionOk="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09;p34"/>
            <p:cNvSpPr/>
            <p:nvPr/>
          </p:nvSpPr>
          <p:spPr>
            <a:xfrm>
              <a:off x="6719334" y="4070119"/>
              <a:ext cx="599511" cy="206590"/>
            </a:xfrm>
            <a:custGeom>
              <a:avLst/>
              <a:gdLst/>
              <a:ahLst/>
              <a:cxnLst/>
              <a:rect l="l" t="t" r="r" b="b"/>
              <a:pathLst>
                <a:path w="26486" h="9127" extrusionOk="0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0;p34"/>
            <p:cNvSpPr/>
            <p:nvPr/>
          </p:nvSpPr>
          <p:spPr>
            <a:xfrm>
              <a:off x="6753309" y="4238365"/>
              <a:ext cx="542878" cy="18266"/>
            </a:xfrm>
            <a:custGeom>
              <a:avLst/>
              <a:gdLst/>
              <a:ahLst/>
              <a:cxnLst/>
              <a:rect l="l" t="t" r="r" b="b"/>
              <a:pathLst>
                <a:path w="23984" h="807" extrusionOk="0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11;p34"/>
            <p:cNvSpPr/>
            <p:nvPr/>
          </p:nvSpPr>
          <p:spPr>
            <a:xfrm>
              <a:off x="6984344" y="4082478"/>
              <a:ext cx="111002" cy="26166"/>
            </a:xfrm>
            <a:custGeom>
              <a:avLst/>
              <a:gdLst/>
              <a:ahLst/>
              <a:cxnLst/>
              <a:rect l="l" t="t" r="r" b="b"/>
              <a:pathLst>
                <a:path w="4904" h="1156" extrusionOk="0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12;p34"/>
            <p:cNvSpPr/>
            <p:nvPr/>
          </p:nvSpPr>
          <p:spPr>
            <a:xfrm>
              <a:off x="7009537" y="4098345"/>
              <a:ext cx="109983" cy="26370"/>
            </a:xfrm>
            <a:custGeom>
              <a:avLst/>
              <a:gdLst/>
              <a:ahLst/>
              <a:cxnLst/>
              <a:rect l="l" t="t" r="r" b="b"/>
              <a:pathLst>
                <a:path w="4859" h="1165" extrusionOk="0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13;p34"/>
            <p:cNvSpPr/>
            <p:nvPr/>
          </p:nvSpPr>
          <p:spPr>
            <a:xfrm>
              <a:off x="7034187" y="4114959"/>
              <a:ext cx="110255" cy="26166"/>
            </a:xfrm>
            <a:custGeom>
              <a:avLst/>
              <a:gdLst/>
              <a:ahLst/>
              <a:cxnLst/>
              <a:rect l="l" t="t" r="r" b="b"/>
              <a:pathLst>
                <a:path w="4871" h="1156" extrusionOk="0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14;p34"/>
            <p:cNvSpPr/>
            <p:nvPr/>
          </p:nvSpPr>
          <p:spPr>
            <a:xfrm>
              <a:off x="6689116" y="2221790"/>
              <a:ext cx="393396" cy="1865713"/>
            </a:xfrm>
            <a:custGeom>
              <a:avLst/>
              <a:gdLst/>
              <a:ahLst/>
              <a:cxnLst/>
              <a:rect l="l" t="t" r="r" b="b"/>
              <a:pathLst>
                <a:path w="17380" h="82426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15;p34"/>
            <p:cNvSpPr/>
            <p:nvPr/>
          </p:nvSpPr>
          <p:spPr>
            <a:xfrm>
              <a:off x="6724608" y="4017266"/>
              <a:ext cx="344324" cy="8081"/>
            </a:xfrm>
            <a:custGeom>
              <a:avLst/>
              <a:gdLst/>
              <a:ahLst/>
              <a:cxnLst/>
              <a:rect l="l" t="t" r="r" b="b"/>
              <a:pathLst>
                <a:path w="15212" h="357" extrusionOk="0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16;p34"/>
            <p:cNvSpPr/>
            <p:nvPr/>
          </p:nvSpPr>
          <p:spPr>
            <a:xfrm>
              <a:off x="6899780" y="2497552"/>
              <a:ext cx="51359" cy="1495381"/>
            </a:xfrm>
            <a:custGeom>
              <a:avLst/>
              <a:gdLst/>
              <a:ahLst/>
              <a:cxnLst/>
              <a:rect l="l" t="t" r="r" b="b"/>
              <a:pathLst>
                <a:path w="2269" h="66065" extrusionOk="0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17;p34"/>
            <p:cNvSpPr/>
            <p:nvPr/>
          </p:nvSpPr>
          <p:spPr>
            <a:xfrm>
              <a:off x="6689116" y="2221790"/>
              <a:ext cx="262792" cy="1252621"/>
            </a:xfrm>
            <a:custGeom>
              <a:avLst/>
              <a:gdLst/>
              <a:ahLst/>
              <a:cxnLst/>
              <a:rect l="l" t="t" r="r" b="b"/>
              <a:pathLst>
                <a:path w="11610" h="55340" extrusionOk="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18;p34"/>
            <p:cNvSpPr/>
            <p:nvPr/>
          </p:nvSpPr>
          <p:spPr>
            <a:xfrm>
              <a:off x="6001284" y="3726588"/>
              <a:ext cx="644079" cy="538441"/>
            </a:xfrm>
            <a:custGeom>
              <a:avLst/>
              <a:gdLst/>
              <a:ahLst/>
              <a:cxnLst/>
              <a:rect l="l" t="t" r="r" b="b"/>
              <a:pathLst>
                <a:path w="28455" h="23788" extrusionOk="0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19;p34"/>
            <p:cNvSpPr/>
            <p:nvPr/>
          </p:nvSpPr>
          <p:spPr>
            <a:xfrm>
              <a:off x="6000537" y="3996125"/>
              <a:ext cx="606301" cy="268904"/>
            </a:xfrm>
            <a:custGeom>
              <a:avLst/>
              <a:gdLst/>
              <a:ahLst/>
              <a:cxnLst/>
              <a:rect l="l" t="t" r="r" b="b"/>
              <a:pathLst>
                <a:path w="26786" h="11880" extrusionOk="0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20;p34"/>
            <p:cNvSpPr/>
            <p:nvPr/>
          </p:nvSpPr>
          <p:spPr>
            <a:xfrm>
              <a:off x="6000537" y="4064076"/>
              <a:ext cx="600280" cy="200954"/>
            </a:xfrm>
            <a:custGeom>
              <a:avLst/>
              <a:gdLst/>
              <a:ahLst/>
              <a:cxnLst/>
              <a:rect l="l" t="t" r="r" b="b"/>
              <a:pathLst>
                <a:path w="26520" h="8878" extrusionOk="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21;p34"/>
            <p:cNvSpPr/>
            <p:nvPr/>
          </p:nvSpPr>
          <p:spPr>
            <a:xfrm>
              <a:off x="6022425" y="4231846"/>
              <a:ext cx="542900" cy="12042"/>
            </a:xfrm>
            <a:custGeom>
              <a:avLst/>
              <a:gdLst/>
              <a:ahLst/>
              <a:cxnLst/>
              <a:rect l="l" t="t" r="r" b="b"/>
              <a:pathLst>
                <a:path w="23985" h="532" extrusionOk="0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22;p34"/>
            <p:cNvSpPr/>
            <p:nvPr/>
          </p:nvSpPr>
          <p:spPr>
            <a:xfrm>
              <a:off x="6216475" y="4066814"/>
              <a:ext cx="109961" cy="26936"/>
            </a:xfrm>
            <a:custGeom>
              <a:avLst/>
              <a:gdLst/>
              <a:ahLst/>
              <a:cxnLst/>
              <a:rect l="l" t="t" r="r" b="b"/>
              <a:pathLst>
                <a:path w="4858" h="1190" extrusionOk="0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23;p34"/>
            <p:cNvSpPr/>
            <p:nvPr/>
          </p:nvSpPr>
          <p:spPr>
            <a:xfrm>
              <a:off x="6191056" y="4082636"/>
              <a:ext cx="109870" cy="26981"/>
            </a:xfrm>
            <a:custGeom>
              <a:avLst/>
              <a:gdLst/>
              <a:ahLst/>
              <a:cxnLst/>
              <a:rect l="l" t="t" r="r" b="b"/>
              <a:pathLst>
                <a:path w="4854" h="1192" extrusionOk="0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24;p34"/>
            <p:cNvSpPr/>
            <p:nvPr/>
          </p:nvSpPr>
          <p:spPr>
            <a:xfrm>
              <a:off x="6165885" y="4098526"/>
              <a:ext cx="110255" cy="27502"/>
            </a:xfrm>
            <a:custGeom>
              <a:avLst/>
              <a:gdLst/>
              <a:ahLst/>
              <a:cxnLst/>
              <a:rect l="l" t="t" r="r" b="b"/>
              <a:pathLst>
                <a:path w="4871" h="1215" extrusionOk="0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25;p34"/>
            <p:cNvSpPr/>
            <p:nvPr/>
          </p:nvSpPr>
          <p:spPr>
            <a:xfrm>
              <a:off x="6236099" y="2221790"/>
              <a:ext cx="738444" cy="1861955"/>
            </a:xfrm>
            <a:custGeom>
              <a:avLst/>
              <a:gdLst/>
              <a:ahLst/>
              <a:cxnLst/>
              <a:rect l="l" t="t" r="r" b="b"/>
              <a:pathLst>
                <a:path w="32624" h="82260" extrusionOk="0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26;p34"/>
            <p:cNvSpPr/>
            <p:nvPr/>
          </p:nvSpPr>
          <p:spPr>
            <a:xfrm>
              <a:off x="6264031" y="4000086"/>
              <a:ext cx="342807" cy="17203"/>
            </a:xfrm>
            <a:custGeom>
              <a:avLst/>
              <a:gdLst/>
              <a:ahLst/>
              <a:cxnLst/>
              <a:rect l="l" t="t" r="r" b="b"/>
              <a:pathLst>
                <a:path w="15145" h="760" extrusionOk="0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27;p34"/>
            <p:cNvSpPr/>
            <p:nvPr/>
          </p:nvSpPr>
          <p:spPr>
            <a:xfrm>
              <a:off x="6368242" y="2526254"/>
              <a:ext cx="262770" cy="1443592"/>
            </a:xfrm>
            <a:custGeom>
              <a:avLst/>
              <a:gdLst/>
              <a:ahLst/>
              <a:cxnLst/>
              <a:rect l="l" t="t" r="r" b="b"/>
              <a:pathLst>
                <a:path w="11609" h="63777" extrusionOk="0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28;p34"/>
            <p:cNvSpPr/>
            <p:nvPr/>
          </p:nvSpPr>
          <p:spPr>
            <a:xfrm>
              <a:off x="6492056" y="2407194"/>
              <a:ext cx="152537" cy="130038"/>
            </a:xfrm>
            <a:custGeom>
              <a:avLst/>
              <a:gdLst/>
              <a:ahLst/>
              <a:cxnLst/>
              <a:rect l="l" t="t" r="r" b="b"/>
              <a:pathLst>
                <a:path w="6739" h="5745" extrusionOk="0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29;p34"/>
            <p:cNvSpPr/>
            <p:nvPr/>
          </p:nvSpPr>
          <p:spPr>
            <a:xfrm>
              <a:off x="6800978" y="2529739"/>
              <a:ext cx="116751" cy="54641"/>
            </a:xfrm>
            <a:custGeom>
              <a:avLst/>
              <a:gdLst/>
              <a:ahLst/>
              <a:cxnLst/>
              <a:rect l="l" t="t" r="r" b="b"/>
              <a:pathLst>
                <a:path w="5158" h="2414" extrusionOk="0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0;p34"/>
            <p:cNvSpPr/>
            <p:nvPr/>
          </p:nvSpPr>
          <p:spPr>
            <a:xfrm>
              <a:off x="6837104" y="2271995"/>
              <a:ext cx="92894" cy="251294"/>
            </a:xfrm>
            <a:custGeom>
              <a:avLst/>
              <a:gdLst/>
              <a:ahLst/>
              <a:cxnLst/>
              <a:rect l="l" t="t" r="r" b="b"/>
              <a:pathLst>
                <a:path w="4104" h="11102" extrusionOk="0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1;p34"/>
            <p:cNvSpPr/>
            <p:nvPr/>
          </p:nvSpPr>
          <p:spPr>
            <a:xfrm>
              <a:off x="6855234" y="2517358"/>
              <a:ext cx="18629" cy="43074"/>
            </a:xfrm>
            <a:custGeom>
              <a:avLst/>
              <a:gdLst/>
              <a:ahLst/>
              <a:cxnLst/>
              <a:rect l="l" t="t" r="r" b="b"/>
              <a:pathLst>
                <a:path w="823" h="1903" extrusionOk="0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2;p34"/>
            <p:cNvSpPr/>
            <p:nvPr/>
          </p:nvSpPr>
          <p:spPr>
            <a:xfrm>
              <a:off x="6477705" y="1669383"/>
              <a:ext cx="576876" cy="729187"/>
            </a:xfrm>
            <a:custGeom>
              <a:avLst/>
              <a:gdLst/>
              <a:ahLst/>
              <a:cxnLst/>
              <a:rect l="l" t="t" r="r" b="b"/>
              <a:pathLst>
                <a:path w="25486" h="32215" extrusionOk="0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3;p34"/>
            <p:cNvSpPr/>
            <p:nvPr/>
          </p:nvSpPr>
          <p:spPr>
            <a:xfrm>
              <a:off x="6873342" y="2230097"/>
              <a:ext cx="5319" cy="36261"/>
            </a:xfrm>
            <a:custGeom>
              <a:avLst/>
              <a:gdLst/>
              <a:ahLst/>
              <a:cxnLst/>
              <a:rect l="l" t="t" r="r" b="b"/>
              <a:pathLst>
                <a:path w="235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4;p34"/>
            <p:cNvSpPr/>
            <p:nvPr/>
          </p:nvSpPr>
          <p:spPr>
            <a:xfrm>
              <a:off x="6808425" y="1974141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5;p34"/>
            <p:cNvSpPr/>
            <p:nvPr/>
          </p:nvSpPr>
          <p:spPr>
            <a:xfrm>
              <a:off x="6632506" y="1872962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6;p34"/>
            <p:cNvSpPr/>
            <p:nvPr/>
          </p:nvSpPr>
          <p:spPr>
            <a:xfrm>
              <a:off x="6634769" y="2180255"/>
              <a:ext cx="5297" cy="36261"/>
            </a:xfrm>
            <a:custGeom>
              <a:avLst/>
              <a:gdLst/>
              <a:ahLst/>
              <a:cxnLst/>
              <a:rect l="l" t="t" r="r" b="b"/>
              <a:pathLst>
                <a:path w="234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7;p34"/>
            <p:cNvSpPr/>
            <p:nvPr/>
          </p:nvSpPr>
          <p:spPr>
            <a:xfrm>
              <a:off x="6740475" y="2164592"/>
              <a:ext cx="36261" cy="5116"/>
            </a:xfrm>
            <a:custGeom>
              <a:avLst/>
              <a:gdLst/>
              <a:ahLst/>
              <a:cxnLst/>
              <a:rect l="l" t="t" r="r" b="b"/>
              <a:pathLst>
                <a:path w="1602" h="226" extrusionOk="0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8;p34"/>
            <p:cNvSpPr/>
            <p:nvPr/>
          </p:nvSpPr>
          <p:spPr>
            <a:xfrm>
              <a:off x="6610595" y="201339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39;p34"/>
            <p:cNvSpPr/>
            <p:nvPr/>
          </p:nvSpPr>
          <p:spPr>
            <a:xfrm>
              <a:off x="6792558" y="1841998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40;p34"/>
            <p:cNvSpPr/>
            <p:nvPr/>
          </p:nvSpPr>
          <p:spPr>
            <a:xfrm>
              <a:off x="6597014" y="2328243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41;p34"/>
            <p:cNvSpPr/>
            <p:nvPr/>
          </p:nvSpPr>
          <p:spPr>
            <a:xfrm>
              <a:off x="6847674" y="2357691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42;p34"/>
            <p:cNvSpPr/>
            <p:nvPr/>
          </p:nvSpPr>
          <p:spPr>
            <a:xfrm>
              <a:off x="6745749" y="2304838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43;p34"/>
            <p:cNvSpPr/>
            <p:nvPr/>
          </p:nvSpPr>
          <p:spPr>
            <a:xfrm>
              <a:off x="6555479" y="2101734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44;p34"/>
            <p:cNvSpPr/>
            <p:nvPr/>
          </p:nvSpPr>
          <p:spPr>
            <a:xfrm>
              <a:off x="6859761" y="207984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45;p34"/>
            <p:cNvSpPr/>
            <p:nvPr/>
          </p:nvSpPr>
          <p:spPr>
            <a:xfrm>
              <a:off x="6714784" y="1896367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46;p34"/>
            <p:cNvSpPr/>
            <p:nvPr/>
          </p:nvSpPr>
          <p:spPr>
            <a:xfrm>
              <a:off x="6961687" y="2313145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47;p34"/>
            <p:cNvSpPr/>
            <p:nvPr/>
          </p:nvSpPr>
          <p:spPr>
            <a:xfrm>
              <a:off x="6967730" y="2146280"/>
              <a:ext cx="26460" cy="25691"/>
            </a:xfrm>
            <a:custGeom>
              <a:avLst/>
              <a:gdLst/>
              <a:ahLst/>
              <a:cxnLst/>
              <a:rect l="l" t="t" r="r" b="b"/>
              <a:pathLst>
                <a:path w="1169" h="1135" extrusionOk="0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48;p34"/>
            <p:cNvSpPr/>
            <p:nvPr/>
          </p:nvSpPr>
          <p:spPr>
            <a:xfrm>
              <a:off x="6698193" y="207228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49;p34"/>
            <p:cNvSpPr/>
            <p:nvPr/>
          </p:nvSpPr>
          <p:spPr>
            <a:xfrm>
              <a:off x="6508670" y="2249722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50;p34"/>
            <p:cNvSpPr/>
            <p:nvPr/>
          </p:nvSpPr>
          <p:spPr>
            <a:xfrm>
              <a:off x="6894483" y="1932606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51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2;p34"/>
            <p:cNvSpPr/>
            <p:nvPr/>
          </p:nvSpPr>
          <p:spPr>
            <a:xfrm>
              <a:off x="6704214" y="1574859"/>
              <a:ext cx="145000" cy="191288"/>
            </a:xfrm>
            <a:custGeom>
              <a:avLst/>
              <a:gdLst/>
              <a:ahLst/>
              <a:cxnLst/>
              <a:rect l="l" t="t" r="r" b="b"/>
              <a:pathLst>
                <a:path w="6406" h="8451" extrusionOk="0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3;p34"/>
            <p:cNvSpPr/>
            <p:nvPr/>
          </p:nvSpPr>
          <p:spPr>
            <a:xfrm>
              <a:off x="6711027" y="1581514"/>
              <a:ext cx="121573" cy="100228"/>
            </a:xfrm>
            <a:custGeom>
              <a:avLst/>
              <a:gdLst/>
              <a:ahLst/>
              <a:cxnLst/>
              <a:rect l="l" t="t" r="r" b="b"/>
              <a:pathLst>
                <a:path w="5371" h="4428" extrusionOk="0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4;p34"/>
            <p:cNvSpPr/>
            <p:nvPr/>
          </p:nvSpPr>
          <p:spPr>
            <a:xfrm>
              <a:off x="6667228" y="1335064"/>
              <a:ext cx="247672" cy="306795"/>
            </a:xfrm>
            <a:custGeom>
              <a:avLst/>
              <a:gdLst/>
              <a:ahLst/>
              <a:cxnLst/>
              <a:rect l="l" t="t" r="r" b="b"/>
              <a:pathLst>
                <a:path w="10942" h="13554" extrusionOk="0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5;p34"/>
            <p:cNvSpPr/>
            <p:nvPr/>
          </p:nvSpPr>
          <p:spPr>
            <a:xfrm>
              <a:off x="6791811" y="1477325"/>
              <a:ext cx="8330" cy="24921"/>
            </a:xfrm>
            <a:custGeom>
              <a:avLst/>
              <a:gdLst/>
              <a:ahLst/>
              <a:cxnLst/>
              <a:rect l="l" t="t" r="r" b="b"/>
              <a:pathLst>
                <a:path w="368" h="1101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6;p34"/>
            <p:cNvSpPr/>
            <p:nvPr/>
          </p:nvSpPr>
          <p:spPr>
            <a:xfrm>
              <a:off x="6771802" y="1469697"/>
              <a:ext cx="30987" cy="28837"/>
            </a:xfrm>
            <a:custGeom>
              <a:avLst/>
              <a:gdLst/>
              <a:ahLst/>
              <a:cxnLst/>
              <a:rect l="l" t="t" r="r" b="b"/>
              <a:pathLst>
                <a:path w="1369" h="1274" extrusionOk="0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7;p34"/>
            <p:cNvSpPr/>
            <p:nvPr/>
          </p:nvSpPr>
          <p:spPr>
            <a:xfrm>
              <a:off x="6846927" y="1465985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8;p34"/>
            <p:cNvSpPr/>
            <p:nvPr/>
          </p:nvSpPr>
          <p:spPr>
            <a:xfrm>
              <a:off x="6841495" y="1455075"/>
              <a:ext cx="30308" cy="28520"/>
            </a:xfrm>
            <a:custGeom>
              <a:avLst/>
              <a:gdLst/>
              <a:ahLst/>
              <a:cxnLst/>
              <a:rect l="l" t="t" r="r" b="b"/>
              <a:pathLst>
                <a:path w="1339" h="1260" extrusionOk="0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9;p34"/>
            <p:cNvSpPr/>
            <p:nvPr/>
          </p:nvSpPr>
          <p:spPr>
            <a:xfrm>
              <a:off x="6761978" y="1436741"/>
              <a:ext cx="30603" cy="23020"/>
            </a:xfrm>
            <a:custGeom>
              <a:avLst/>
              <a:gdLst/>
              <a:ahLst/>
              <a:cxnLst/>
              <a:rect l="l" t="t" r="r" b="b"/>
              <a:pathLst>
                <a:path w="1352" h="1017" extrusionOk="0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0;p34"/>
            <p:cNvSpPr/>
            <p:nvPr/>
          </p:nvSpPr>
          <p:spPr>
            <a:xfrm>
              <a:off x="6834840" y="1425084"/>
              <a:ext cx="34767" cy="17519"/>
            </a:xfrm>
            <a:custGeom>
              <a:avLst/>
              <a:gdLst/>
              <a:ahLst/>
              <a:cxnLst/>
              <a:rect l="l" t="t" r="r" b="b"/>
              <a:pathLst>
                <a:path w="1536" h="774" extrusionOk="0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1;p34"/>
            <p:cNvSpPr/>
            <p:nvPr/>
          </p:nvSpPr>
          <p:spPr>
            <a:xfrm>
              <a:off x="6801635" y="1559603"/>
              <a:ext cx="18131" cy="683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2;p34"/>
            <p:cNvSpPr/>
            <p:nvPr/>
          </p:nvSpPr>
          <p:spPr>
            <a:xfrm>
              <a:off x="6806365" y="1430199"/>
              <a:ext cx="50680" cy="111319"/>
            </a:xfrm>
            <a:custGeom>
              <a:avLst/>
              <a:gdLst/>
              <a:ahLst/>
              <a:cxnLst/>
              <a:rect l="l" t="t" r="r" b="b"/>
              <a:pathLst>
                <a:path w="2239" h="4918" extrusionOk="0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;p34"/>
            <p:cNvSpPr/>
            <p:nvPr/>
          </p:nvSpPr>
          <p:spPr>
            <a:xfrm>
              <a:off x="6804645" y="1531672"/>
              <a:ext cx="30218" cy="21458"/>
            </a:xfrm>
            <a:custGeom>
              <a:avLst/>
              <a:gdLst/>
              <a:ahLst/>
              <a:cxnLst/>
              <a:rect l="l" t="t" r="r" b="b"/>
              <a:pathLst>
                <a:path w="1335" h="948" extrusionOk="0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4;p34"/>
            <p:cNvSpPr/>
            <p:nvPr/>
          </p:nvSpPr>
          <p:spPr>
            <a:xfrm>
              <a:off x="6643167" y="1308830"/>
              <a:ext cx="258899" cy="196517"/>
            </a:xfrm>
            <a:custGeom>
              <a:avLst/>
              <a:gdLst/>
              <a:ahLst/>
              <a:cxnLst/>
              <a:rect l="l" t="t" r="r" b="b"/>
              <a:pathLst>
                <a:path w="11438" h="8682" extrusionOk="0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5;p34"/>
            <p:cNvSpPr/>
            <p:nvPr/>
          </p:nvSpPr>
          <p:spPr>
            <a:xfrm>
              <a:off x="6711774" y="1377641"/>
              <a:ext cx="68358" cy="72772"/>
            </a:xfrm>
            <a:custGeom>
              <a:avLst/>
              <a:gdLst/>
              <a:ahLst/>
              <a:cxnLst/>
              <a:rect l="l" t="t" r="r" b="b"/>
              <a:pathLst>
                <a:path w="3020" h="3215" extrusionOk="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6;p34"/>
            <p:cNvSpPr/>
            <p:nvPr/>
          </p:nvSpPr>
          <p:spPr>
            <a:xfrm>
              <a:off x="6637033" y="1378410"/>
              <a:ext cx="61069" cy="126258"/>
            </a:xfrm>
            <a:custGeom>
              <a:avLst/>
              <a:gdLst/>
              <a:ahLst/>
              <a:cxnLst/>
              <a:rect l="l" t="t" r="r" b="b"/>
              <a:pathLst>
                <a:path w="2698" h="5578" extrusionOk="0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7;p34"/>
            <p:cNvSpPr/>
            <p:nvPr/>
          </p:nvSpPr>
          <p:spPr>
            <a:xfrm>
              <a:off x="6818475" y="1322230"/>
              <a:ext cx="83591" cy="78317"/>
            </a:xfrm>
            <a:custGeom>
              <a:avLst/>
              <a:gdLst/>
              <a:ahLst/>
              <a:cxnLst/>
              <a:rect l="l" t="t" r="r" b="b"/>
              <a:pathLst>
                <a:path w="3693" h="3460" extrusionOk="0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8;p34"/>
            <p:cNvSpPr/>
            <p:nvPr/>
          </p:nvSpPr>
          <p:spPr>
            <a:xfrm>
              <a:off x="6640790" y="1480856"/>
              <a:ext cx="76303" cy="82210"/>
            </a:xfrm>
            <a:custGeom>
              <a:avLst/>
              <a:gdLst/>
              <a:ahLst/>
              <a:cxnLst/>
              <a:rect l="l" t="t" r="r" b="b"/>
              <a:pathLst>
                <a:path w="3371" h="3632" extrusionOk="0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9;p34"/>
            <p:cNvSpPr/>
            <p:nvPr/>
          </p:nvSpPr>
          <p:spPr>
            <a:xfrm>
              <a:off x="6666481" y="1499213"/>
              <a:ext cx="38525" cy="51427"/>
            </a:xfrm>
            <a:custGeom>
              <a:avLst/>
              <a:gdLst/>
              <a:ahLst/>
              <a:cxnLst/>
              <a:rect l="l" t="t" r="r" b="b"/>
              <a:pathLst>
                <a:path w="1702" h="2272" extrusionOk="0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70;p34"/>
            <p:cNvSpPr/>
            <p:nvPr/>
          </p:nvSpPr>
          <p:spPr>
            <a:xfrm>
              <a:off x="6685359" y="1678165"/>
              <a:ext cx="180469" cy="168631"/>
            </a:xfrm>
            <a:custGeom>
              <a:avLst/>
              <a:gdLst/>
              <a:ahLst/>
              <a:cxnLst/>
              <a:rect l="l" t="t" r="r" b="b"/>
              <a:pathLst>
                <a:path w="7973" h="7450" extrusionOk="0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71;p34"/>
            <p:cNvSpPr/>
            <p:nvPr/>
          </p:nvSpPr>
          <p:spPr>
            <a:xfrm>
              <a:off x="6683842" y="1706278"/>
              <a:ext cx="185765" cy="147082"/>
            </a:xfrm>
            <a:custGeom>
              <a:avLst/>
              <a:gdLst/>
              <a:ahLst/>
              <a:cxnLst/>
              <a:rect l="l" t="t" r="r" b="b"/>
              <a:pathLst>
                <a:path w="8207" h="6498" extrusionOk="0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72;p34"/>
            <p:cNvSpPr/>
            <p:nvPr/>
          </p:nvSpPr>
          <p:spPr>
            <a:xfrm>
              <a:off x="6465641" y="1076346"/>
              <a:ext cx="255210" cy="718390"/>
            </a:xfrm>
            <a:custGeom>
              <a:avLst/>
              <a:gdLst/>
              <a:ahLst/>
              <a:cxnLst/>
              <a:rect l="l" t="t" r="r" b="b"/>
              <a:pathLst>
                <a:path w="11275" h="31738" extrusionOk="0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73;p34"/>
            <p:cNvSpPr/>
            <p:nvPr/>
          </p:nvSpPr>
          <p:spPr>
            <a:xfrm>
              <a:off x="6523767" y="864143"/>
              <a:ext cx="305052" cy="348941"/>
            </a:xfrm>
            <a:custGeom>
              <a:avLst/>
              <a:gdLst/>
              <a:ahLst/>
              <a:cxnLst/>
              <a:rect l="l" t="t" r="r" b="b"/>
              <a:pathLst>
                <a:path w="13477" h="15416" extrusionOk="0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74;p34"/>
            <p:cNvSpPr/>
            <p:nvPr/>
          </p:nvSpPr>
          <p:spPr>
            <a:xfrm>
              <a:off x="6707247" y="958395"/>
              <a:ext cx="70531" cy="106815"/>
            </a:xfrm>
            <a:custGeom>
              <a:avLst/>
              <a:gdLst/>
              <a:ahLst/>
              <a:cxnLst/>
              <a:rect l="l" t="t" r="r" b="b"/>
              <a:pathLst>
                <a:path w="3116" h="4719" extrusionOk="0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75;p34"/>
            <p:cNvSpPr/>
            <p:nvPr/>
          </p:nvSpPr>
          <p:spPr>
            <a:xfrm>
              <a:off x="6658921" y="926276"/>
              <a:ext cx="74899" cy="114239"/>
            </a:xfrm>
            <a:custGeom>
              <a:avLst/>
              <a:gdLst/>
              <a:ahLst/>
              <a:cxnLst/>
              <a:rect l="l" t="t" r="r" b="b"/>
              <a:pathLst>
                <a:path w="3309" h="5047" extrusionOk="0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76;p34"/>
            <p:cNvSpPr/>
            <p:nvPr/>
          </p:nvSpPr>
          <p:spPr>
            <a:xfrm>
              <a:off x="6612429" y="899476"/>
              <a:ext cx="67000" cy="118924"/>
            </a:xfrm>
            <a:custGeom>
              <a:avLst/>
              <a:gdLst/>
              <a:ahLst/>
              <a:cxnLst/>
              <a:rect l="l" t="t" r="r" b="b"/>
              <a:pathLst>
                <a:path w="2960" h="5254" extrusionOk="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77;p34"/>
            <p:cNvSpPr/>
            <p:nvPr/>
          </p:nvSpPr>
          <p:spPr>
            <a:xfrm>
              <a:off x="6588707" y="1032728"/>
              <a:ext cx="218224" cy="217341"/>
            </a:xfrm>
            <a:custGeom>
              <a:avLst/>
              <a:gdLst/>
              <a:ahLst/>
              <a:cxnLst/>
              <a:rect l="l" t="t" r="r" b="b"/>
              <a:pathLst>
                <a:path w="9641" h="9602" extrusionOk="0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78;p34"/>
            <p:cNvSpPr/>
            <p:nvPr/>
          </p:nvSpPr>
          <p:spPr>
            <a:xfrm>
              <a:off x="6614375" y="1033362"/>
              <a:ext cx="158581" cy="112519"/>
            </a:xfrm>
            <a:custGeom>
              <a:avLst/>
              <a:gdLst/>
              <a:ahLst/>
              <a:cxnLst/>
              <a:rect l="l" t="t" r="r" b="b"/>
              <a:pathLst>
                <a:path w="7006" h="4971" extrusionOk="0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79;p34"/>
            <p:cNvSpPr/>
            <p:nvPr/>
          </p:nvSpPr>
          <p:spPr>
            <a:xfrm>
              <a:off x="6456564" y="1159439"/>
              <a:ext cx="256024" cy="723799"/>
            </a:xfrm>
            <a:custGeom>
              <a:avLst/>
              <a:gdLst/>
              <a:ahLst/>
              <a:cxnLst/>
              <a:rect l="l" t="t" r="r" b="b"/>
              <a:pathLst>
                <a:path w="11311" h="31977" extrusionOk="0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80;p34"/>
            <p:cNvSpPr/>
            <p:nvPr/>
          </p:nvSpPr>
          <p:spPr>
            <a:xfrm>
              <a:off x="6627209" y="1513564"/>
              <a:ext cx="4550" cy="36261"/>
            </a:xfrm>
            <a:custGeom>
              <a:avLst/>
              <a:gdLst/>
              <a:ahLst/>
              <a:cxnLst/>
              <a:rect l="l" t="t" r="r" b="b"/>
              <a:pathLst>
                <a:path w="201" h="1602" extrusionOk="0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81;p34"/>
            <p:cNvSpPr/>
            <p:nvPr/>
          </p:nvSpPr>
          <p:spPr>
            <a:xfrm>
              <a:off x="6565303" y="1260618"/>
              <a:ext cx="6066" cy="36261"/>
            </a:xfrm>
            <a:custGeom>
              <a:avLst/>
              <a:gdLst/>
              <a:ahLst/>
              <a:cxnLst/>
              <a:rect l="l" t="t" r="r" b="b"/>
              <a:pathLst>
                <a:path w="268" h="1602" extrusionOk="0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82;p34"/>
            <p:cNvSpPr/>
            <p:nvPr/>
          </p:nvSpPr>
          <p:spPr>
            <a:xfrm>
              <a:off x="6650614" y="1632850"/>
              <a:ext cx="36261" cy="4550"/>
            </a:xfrm>
            <a:custGeom>
              <a:avLst/>
              <a:gdLst/>
              <a:ahLst/>
              <a:cxnLst/>
              <a:rect l="l" t="t" r="r" b="b"/>
              <a:pathLst>
                <a:path w="1602" h="201" extrusionOk="0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83;p34"/>
            <p:cNvSpPr/>
            <p:nvPr/>
          </p:nvSpPr>
          <p:spPr>
            <a:xfrm>
              <a:off x="6596245" y="1396314"/>
              <a:ext cx="36284" cy="4753"/>
            </a:xfrm>
            <a:custGeom>
              <a:avLst/>
              <a:gdLst/>
              <a:ahLst/>
              <a:cxnLst/>
              <a:rect l="l" t="t" r="r" b="b"/>
              <a:pathLst>
                <a:path w="1603" h="210" extrusionOk="0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84;p34"/>
            <p:cNvSpPr/>
            <p:nvPr/>
          </p:nvSpPr>
          <p:spPr>
            <a:xfrm>
              <a:off x="6609079" y="1712888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85;p34"/>
            <p:cNvSpPr/>
            <p:nvPr/>
          </p:nvSpPr>
          <p:spPr>
            <a:xfrm>
              <a:off x="6530558" y="1476556"/>
              <a:ext cx="25691" cy="25691"/>
            </a:xfrm>
            <a:custGeom>
              <a:avLst/>
              <a:gdLst/>
              <a:ahLst/>
              <a:cxnLst/>
              <a:rect l="l" t="t" r="r" b="b"/>
              <a:pathLst>
                <a:path w="1135" h="1135" extrusionOk="0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86;p34"/>
            <p:cNvSpPr/>
            <p:nvPr/>
          </p:nvSpPr>
          <p:spPr>
            <a:xfrm>
              <a:off x="6685359" y="1781607"/>
              <a:ext cx="25691" cy="26438"/>
            </a:xfrm>
            <a:custGeom>
              <a:avLst/>
              <a:gdLst/>
              <a:ahLst/>
              <a:cxnLst/>
              <a:rect l="l" t="t" r="r" b="b"/>
              <a:pathLst>
                <a:path w="1135" h="1168" extrusionOk="0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87;p34"/>
            <p:cNvSpPr/>
            <p:nvPr/>
          </p:nvSpPr>
          <p:spPr>
            <a:xfrm>
              <a:off x="6543392" y="1611709"/>
              <a:ext cx="25713" cy="25691"/>
            </a:xfrm>
            <a:custGeom>
              <a:avLst/>
              <a:gdLst/>
              <a:ahLst/>
              <a:cxnLst/>
              <a:rect l="l" t="t" r="r" b="b"/>
              <a:pathLst>
                <a:path w="1136" h="1135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88;p34"/>
            <p:cNvSpPr/>
            <p:nvPr/>
          </p:nvSpPr>
          <p:spPr>
            <a:xfrm>
              <a:off x="6670238" y="1293076"/>
              <a:ext cx="25713" cy="25713"/>
            </a:xfrm>
            <a:custGeom>
              <a:avLst/>
              <a:gdLst/>
              <a:ahLst/>
              <a:cxnLst/>
              <a:rect l="l" t="t" r="r" b="b"/>
              <a:pathLst>
                <a:path w="1136" h="1136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89;p34"/>
            <p:cNvSpPr/>
            <p:nvPr/>
          </p:nvSpPr>
          <p:spPr>
            <a:xfrm>
              <a:off x="6499616" y="1216072"/>
              <a:ext cx="188753" cy="90019"/>
            </a:xfrm>
            <a:custGeom>
              <a:avLst/>
              <a:gdLst/>
              <a:ahLst/>
              <a:cxnLst/>
              <a:rect l="l" t="t" r="r" b="b"/>
              <a:pathLst>
                <a:path w="8339" h="3977" extrusionOk="0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90;p34"/>
            <p:cNvSpPr/>
            <p:nvPr/>
          </p:nvSpPr>
          <p:spPr>
            <a:xfrm>
              <a:off x="7104400" y="3777177"/>
              <a:ext cx="600280" cy="528935"/>
            </a:xfrm>
            <a:custGeom>
              <a:avLst/>
              <a:gdLst/>
              <a:ahLst/>
              <a:cxnLst/>
              <a:rect l="l" t="t" r="r" b="b"/>
              <a:pathLst>
                <a:path w="26520" h="23368" extrusionOk="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91;p34"/>
            <p:cNvSpPr/>
            <p:nvPr/>
          </p:nvSpPr>
          <p:spPr>
            <a:xfrm>
              <a:off x="7104400" y="3984038"/>
              <a:ext cx="599511" cy="322073"/>
            </a:xfrm>
            <a:custGeom>
              <a:avLst/>
              <a:gdLst/>
              <a:ahLst/>
              <a:cxnLst/>
              <a:rect l="l" t="t" r="r" b="b"/>
              <a:pathLst>
                <a:path w="26486" h="14229" extrusionOk="0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92;p34"/>
            <p:cNvSpPr/>
            <p:nvPr/>
          </p:nvSpPr>
          <p:spPr>
            <a:xfrm>
              <a:off x="7102884" y="4058055"/>
              <a:ext cx="601797" cy="248781"/>
            </a:xfrm>
            <a:custGeom>
              <a:avLst/>
              <a:gdLst/>
              <a:ahLst/>
              <a:cxnLst/>
              <a:rect l="l" t="t" r="r" b="b"/>
              <a:pathLst>
                <a:path w="26587" h="10991" extrusionOk="0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93;p34"/>
            <p:cNvSpPr/>
            <p:nvPr/>
          </p:nvSpPr>
          <p:spPr>
            <a:xfrm>
              <a:off x="7127103" y="4279991"/>
              <a:ext cx="536042" cy="5251"/>
            </a:xfrm>
            <a:custGeom>
              <a:avLst/>
              <a:gdLst/>
              <a:ahLst/>
              <a:cxnLst/>
              <a:rect l="l" t="t" r="r" b="b"/>
              <a:pathLst>
                <a:path w="23682" h="232" extrusionOk="0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94;p34"/>
            <p:cNvSpPr/>
            <p:nvPr/>
          </p:nvSpPr>
          <p:spPr>
            <a:xfrm>
              <a:off x="7347523" y="4097598"/>
              <a:ext cx="107086" cy="27864"/>
            </a:xfrm>
            <a:custGeom>
              <a:avLst/>
              <a:gdLst/>
              <a:ahLst/>
              <a:cxnLst/>
              <a:rect l="l" t="t" r="r" b="b"/>
              <a:pathLst>
                <a:path w="4731" h="1231" extrusionOk="0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95;p34"/>
            <p:cNvSpPr/>
            <p:nvPr/>
          </p:nvSpPr>
          <p:spPr>
            <a:xfrm>
              <a:off x="7321855" y="4112718"/>
              <a:ext cx="107992" cy="28407"/>
            </a:xfrm>
            <a:custGeom>
              <a:avLst/>
              <a:gdLst/>
              <a:ahLst/>
              <a:cxnLst/>
              <a:rect l="l" t="t" r="r" b="b"/>
              <a:pathLst>
                <a:path w="4771" h="1255" extrusionOk="0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96;p34"/>
            <p:cNvSpPr/>
            <p:nvPr/>
          </p:nvSpPr>
          <p:spPr>
            <a:xfrm>
              <a:off x="7296934" y="4128133"/>
              <a:ext cx="107245" cy="28090"/>
            </a:xfrm>
            <a:custGeom>
              <a:avLst/>
              <a:gdLst/>
              <a:ahLst/>
              <a:cxnLst/>
              <a:rect l="l" t="t" r="r" b="b"/>
              <a:pathLst>
                <a:path w="4738" h="1241" extrusionOk="0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97;p34"/>
            <p:cNvSpPr/>
            <p:nvPr/>
          </p:nvSpPr>
          <p:spPr>
            <a:xfrm>
              <a:off x="7272013" y="4143343"/>
              <a:ext cx="107720" cy="28181"/>
            </a:xfrm>
            <a:custGeom>
              <a:avLst/>
              <a:gdLst/>
              <a:ahLst/>
              <a:cxnLst/>
              <a:rect l="l" t="t" r="r" b="b"/>
              <a:pathLst>
                <a:path w="4759" h="1245" extrusionOk="0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98;p34"/>
            <p:cNvSpPr/>
            <p:nvPr/>
          </p:nvSpPr>
          <p:spPr>
            <a:xfrm>
              <a:off x="7271266" y="4008846"/>
              <a:ext cx="121573" cy="98440"/>
            </a:xfrm>
            <a:custGeom>
              <a:avLst/>
              <a:gdLst/>
              <a:ahLst/>
              <a:cxnLst/>
              <a:rect l="l" t="t" r="r" b="b"/>
              <a:pathLst>
                <a:path w="5371" h="4349" extrusionOk="0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99;p34"/>
            <p:cNvSpPr/>
            <p:nvPr/>
          </p:nvSpPr>
          <p:spPr>
            <a:xfrm>
              <a:off x="7384509" y="4030214"/>
              <a:ext cx="132913" cy="76936"/>
            </a:xfrm>
            <a:custGeom>
              <a:avLst/>
              <a:gdLst/>
              <a:ahLst/>
              <a:cxnLst/>
              <a:rect l="l" t="t" r="r" b="b"/>
              <a:pathLst>
                <a:path w="5872" h="3399" extrusionOk="0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00;p34"/>
            <p:cNvSpPr/>
            <p:nvPr/>
          </p:nvSpPr>
          <p:spPr>
            <a:xfrm>
              <a:off x="7325612" y="2316925"/>
              <a:ext cx="491564" cy="1624853"/>
            </a:xfrm>
            <a:custGeom>
              <a:avLst/>
              <a:gdLst/>
              <a:ahLst/>
              <a:cxnLst/>
              <a:rect l="l" t="t" r="r" b="b"/>
              <a:pathLst>
                <a:path w="21717" h="71785" extrusionOk="0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01;p34"/>
            <p:cNvSpPr/>
            <p:nvPr/>
          </p:nvSpPr>
          <p:spPr>
            <a:xfrm>
              <a:off x="7654069" y="2349565"/>
              <a:ext cx="122342" cy="1532005"/>
            </a:xfrm>
            <a:custGeom>
              <a:avLst/>
              <a:gdLst/>
              <a:ahLst/>
              <a:cxnLst/>
              <a:rect l="l" t="t" r="r" b="b"/>
              <a:pathLst>
                <a:path w="5405" h="67683" extrusionOk="0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02;p34"/>
            <p:cNvSpPr/>
            <p:nvPr/>
          </p:nvSpPr>
          <p:spPr>
            <a:xfrm>
              <a:off x="7348270" y="3876341"/>
              <a:ext cx="339797" cy="9869"/>
            </a:xfrm>
            <a:custGeom>
              <a:avLst/>
              <a:gdLst/>
              <a:ahLst/>
              <a:cxnLst/>
              <a:rect l="l" t="t" r="r" b="b"/>
              <a:pathLst>
                <a:path w="15012" h="436" extrusionOk="0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03;p34"/>
            <p:cNvSpPr/>
            <p:nvPr/>
          </p:nvSpPr>
          <p:spPr>
            <a:xfrm>
              <a:off x="7542320" y="2316925"/>
              <a:ext cx="274857" cy="975523"/>
            </a:xfrm>
            <a:custGeom>
              <a:avLst/>
              <a:gdLst/>
              <a:ahLst/>
              <a:cxnLst/>
              <a:rect l="l" t="t" r="r" b="b"/>
              <a:pathLst>
                <a:path w="12143" h="43098" extrusionOk="0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04;p34"/>
            <p:cNvSpPr/>
            <p:nvPr/>
          </p:nvSpPr>
          <p:spPr>
            <a:xfrm>
              <a:off x="8256590" y="3238079"/>
              <a:ext cx="614608" cy="769273"/>
            </a:xfrm>
            <a:custGeom>
              <a:avLst/>
              <a:gdLst/>
              <a:ahLst/>
              <a:cxnLst/>
              <a:rect l="l" t="t" r="r" b="b"/>
              <a:pathLst>
                <a:path w="27153" h="33986" extrusionOk="0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05;p34"/>
            <p:cNvSpPr/>
            <p:nvPr/>
          </p:nvSpPr>
          <p:spPr>
            <a:xfrm>
              <a:off x="8417411" y="3352839"/>
              <a:ext cx="453786" cy="654514"/>
            </a:xfrm>
            <a:custGeom>
              <a:avLst/>
              <a:gdLst/>
              <a:ahLst/>
              <a:cxnLst/>
              <a:rect l="l" t="t" r="r" b="b"/>
              <a:pathLst>
                <a:path w="20048" h="28916" extrusionOk="0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06;p34"/>
            <p:cNvSpPr/>
            <p:nvPr/>
          </p:nvSpPr>
          <p:spPr>
            <a:xfrm>
              <a:off x="8479318" y="3396637"/>
              <a:ext cx="394166" cy="612390"/>
            </a:xfrm>
            <a:custGeom>
              <a:avLst/>
              <a:gdLst/>
              <a:ahLst/>
              <a:cxnLst/>
              <a:rect l="l" t="t" r="r" b="b"/>
              <a:pathLst>
                <a:path w="17414" h="27055" extrusionOk="0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07;p34"/>
            <p:cNvSpPr/>
            <p:nvPr/>
          </p:nvSpPr>
          <p:spPr>
            <a:xfrm>
              <a:off x="8515104" y="3567690"/>
              <a:ext cx="331852" cy="421735"/>
            </a:xfrm>
            <a:custGeom>
              <a:avLst/>
              <a:gdLst/>
              <a:ahLst/>
              <a:cxnLst/>
              <a:rect l="l" t="t" r="r" b="b"/>
              <a:pathLst>
                <a:path w="14661" h="18632" extrusionOk="0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08;p34"/>
            <p:cNvSpPr/>
            <p:nvPr/>
          </p:nvSpPr>
          <p:spPr>
            <a:xfrm>
              <a:off x="8508359" y="3634463"/>
              <a:ext cx="85741" cy="70734"/>
            </a:xfrm>
            <a:custGeom>
              <a:avLst/>
              <a:gdLst/>
              <a:ahLst/>
              <a:cxnLst/>
              <a:rect l="l" t="t" r="r" b="b"/>
              <a:pathLst>
                <a:path w="3788" h="3125" extrusionOk="0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09;p34"/>
            <p:cNvSpPr/>
            <p:nvPr/>
          </p:nvSpPr>
          <p:spPr>
            <a:xfrm>
              <a:off x="8505213" y="3663911"/>
              <a:ext cx="85130" cy="70101"/>
            </a:xfrm>
            <a:custGeom>
              <a:avLst/>
              <a:gdLst/>
              <a:ahLst/>
              <a:cxnLst/>
              <a:rect l="l" t="t" r="r" b="b"/>
              <a:pathLst>
                <a:path w="3761" h="3097" extrusionOk="0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10;p34"/>
            <p:cNvSpPr/>
            <p:nvPr/>
          </p:nvSpPr>
          <p:spPr>
            <a:xfrm>
              <a:off x="8500912" y="3692613"/>
              <a:ext cx="85651" cy="71164"/>
            </a:xfrm>
            <a:custGeom>
              <a:avLst/>
              <a:gdLst/>
              <a:ahLst/>
              <a:cxnLst/>
              <a:rect l="l" t="t" r="r" b="b"/>
              <a:pathLst>
                <a:path w="3784" h="3144" extrusionOk="0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11;p34"/>
            <p:cNvSpPr/>
            <p:nvPr/>
          </p:nvSpPr>
          <p:spPr>
            <a:xfrm>
              <a:off x="8497607" y="3722061"/>
              <a:ext cx="85176" cy="70712"/>
            </a:xfrm>
            <a:custGeom>
              <a:avLst/>
              <a:gdLst/>
              <a:ahLst/>
              <a:cxnLst/>
              <a:rect l="l" t="t" r="r" b="b"/>
              <a:pathLst>
                <a:path w="3763" h="3124" extrusionOk="0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12;p34"/>
            <p:cNvSpPr/>
            <p:nvPr/>
          </p:nvSpPr>
          <p:spPr>
            <a:xfrm>
              <a:off x="8393237" y="3658343"/>
              <a:ext cx="146516" cy="65347"/>
            </a:xfrm>
            <a:custGeom>
              <a:avLst/>
              <a:gdLst/>
              <a:ahLst/>
              <a:cxnLst/>
              <a:rect l="l" t="t" r="r" b="b"/>
              <a:pathLst>
                <a:path w="6473" h="2887" extrusionOk="0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13;p34"/>
            <p:cNvSpPr/>
            <p:nvPr/>
          </p:nvSpPr>
          <p:spPr>
            <a:xfrm>
              <a:off x="8517820" y="3542633"/>
              <a:ext cx="71006" cy="133569"/>
            </a:xfrm>
            <a:custGeom>
              <a:avLst/>
              <a:gdLst/>
              <a:ahLst/>
              <a:cxnLst/>
              <a:rect l="l" t="t" r="r" b="b"/>
              <a:pathLst>
                <a:path w="3137" h="5901" extrusionOk="0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14;p34"/>
            <p:cNvSpPr/>
            <p:nvPr/>
          </p:nvSpPr>
          <p:spPr>
            <a:xfrm>
              <a:off x="7491731" y="2290487"/>
              <a:ext cx="1127291" cy="1303980"/>
            </a:xfrm>
            <a:custGeom>
              <a:avLst/>
              <a:gdLst/>
              <a:ahLst/>
              <a:cxnLst/>
              <a:rect l="l" t="t" r="r" b="b"/>
              <a:pathLst>
                <a:path w="49803" h="57609" extrusionOk="0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15;p34"/>
            <p:cNvSpPr/>
            <p:nvPr/>
          </p:nvSpPr>
          <p:spPr>
            <a:xfrm>
              <a:off x="7930623" y="2316608"/>
              <a:ext cx="611032" cy="977696"/>
            </a:xfrm>
            <a:custGeom>
              <a:avLst/>
              <a:gdLst/>
              <a:ahLst/>
              <a:cxnLst/>
              <a:rect l="l" t="t" r="r" b="b"/>
              <a:pathLst>
                <a:path w="26995" h="43194" extrusionOk="0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16;p34"/>
            <p:cNvSpPr/>
            <p:nvPr/>
          </p:nvSpPr>
          <p:spPr>
            <a:xfrm>
              <a:off x="7799023" y="2326613"/>
              <a:ext cx="138956" cy="103578"/>
            </a:xfrm>
            <a:custGeom>
              <a:avLst/>
              <a:gdLst/>
              <a:ahLst/>
              <a:cxnLst/>
              <a:rect l="l" t="t" r="r" b="b"/>
              <a:pathLst>
                <a:path w="6139" h="4576" extrusionOk="0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17;p34"/>
            <p:cNvSpPr/>
            <p:nvPr/>
          </p:nvSpPr>
          <p:spPr>
            <a:xfrm>
              <a:off x="7552890" y="2474714"/>
              <a:ext cx="126733" cy="78000"/>
            </a:xfrm>
            <a:custGeom>
              <a:avLst/>
              <a:gdLst/>
              <a:ahLst/>
              <a:cxnLst/>
              <a:rect l="l" t="t" r="r" b="b"/>
              <a:pathLst>
                <a:path w="5599" h="3446" extrusionOk="0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18;p34"/>
            <p:cNvSpPr/>
            <p:nvPr/>
          </p:nvSpPr>
          <p:spPr>
            <a:xfrm>
              <a:off x="7543836" y="2346056"/>
              <a:ext cx="82323" cy="172298"/>
            </a:xfrm>
            <a:custGeom>
              <a:avLst/>
              <a:gdLst/>
              <a:ahLst/>
              <a:cxnLst/>
              <a:rect l="l" t="t" r="r" b="b"/>
              <a:pathLst>
                <a:path w="3637" h="7612" extrusionOk="0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19;p34"/>
            <p:cNvSpPr/>
            <p:nvPr/>
          </p:nvSpPr>
          <p:spPr>
            <a:xfrm>
              <a:off x="8345138" y="3274748"/>
              <a:ext cx="211750" cy="266437"/>
            </a:xfrm>
            <a:custGeom>
              <a:avLst/>
              <a:gdLst/>
              <a:ahLst/>
              <a:cxnLst/>
              <a:rect l="l" t="t" r="r" b="b"/>
              <a:pathLst>
                <a:path w="9355" h="11771" extrusionOk="0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20;p34"/>
            <p:cNvSpPr/>
            <p:nvPr/>
          </p:nvSpPr>
          <p:spPr>
            <a:xfrm>
              <a:off x="7279573" y="1376282"/>
              <a:ext cx="474928" cy="492922"/>
            </a:xfrm>
            <a:custGeom>
              <a:avLst/>
              <a:gdLst/>
              <a:ahLst/>
              <a:cxnLst/>
              <a:rect l="l" t="t" r="r" b="b"/>
              <a:pathLst>
                <a:path w="20982" h="21777" extrusionOk="0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21;p34"/>
            <p:cNvSpPr/>
            <p:nvPr/>
          </p:nvSpPr>
          <p:spPr>
            <a:xfrm>
              <a:off x="7575820" y="1424359"/>
              <a:ext cx="188504" cy="392740"/>
            </a:xfrm>
            <a:custGeom>
              <a:avLst/>
              <a:gdLst/>
              <a:ahLst/>
              <a:cxnLst/>
              <a:rect l="l" t="t" r="r" b="b"/>
              <a:pathLst>
                <a:path w="8328" h="17351" extrusionOk="0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22;p34"/>
            <p:cNvSpPr/>
            <p:nvPr/>
          </p:nvSpPr>
          <p:spPr>
            <a:xfrm>
              <a:off x="7261442" y="1479770"/>
              <a:ext cx="97421" cy="378480"/>
            </a:xfrm>
            <a:custGeom>
              <a:avLst/>
              <a:gdLst/>
              <a:ahLst/>
              <a:cxnLst/>
              <a:rect l="l" t="t" r="r" b="b"/>
              <a:pathLst>
                <a:path w="4304" h="16721" extrusionOk="0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23;p34"/>
            <p:cNvSpPr/>
            <p:nvPr/>
          </p:nvSpPr>
          <p:spPr>
            <a:xfrm>
              <a:off x="6861685" y="1260731"/>
              <a:ext cx="735773" cy="596047"/>
            </a:xfrm>
            <a:custGeom>
              <a:avLst/>
              <a:gdLst/>
              <a:ahLst/>
              <a:cxnLst/>
              <a:rect l="l" t="t" r="r" b="b"/>
              <a:pathLst>
                <a:path w="32506" h="26333" extrusionOk="0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24;p34"/>
            <p:cNvSpPr/>
            <p:nvPr/>
          </p:nvSpPr>
          <p:spPr>
            <a:xfrm>
              <a:off x="6783504" y="990967"/>
              <a:ext cx="303558" cy="427485"/>
            </a:xfrm>
            <a:custGeom>
              <a:avLst/>
              <a:gdLst/>
              <a:ahLst/>
              <a:cxnLst/>
              <a:rect l="l" t="t" r="r" b="b"/>
              <a:pathLst>
                <a:path w="13411" h="18886" extrusionOk="0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25;p34"/>
            <p:cNvSpPr/>
            <p:nvPr/>
          </p:nvSpPr>
          <p:spPr>
            <a:xfrm>
              <a:off x="6783504" y="1088569"/>
              <a:ext cx="143234" cy="313789"/>
            </a:xfrm>
            <a:custGeom>
              <a:avLst/>
              <a:gdLst/>
              <a:ahLst/>
              <a:cxnLst/>
              <a:rect l="l" t="t" r="r" b="b"/>
              <a:pathLst>
                <a:path w="6328" h="13863" extrusionOk="0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26;p34"/>
            <p:cNvSpPr/>
            <p:nvPr/>
          </p:nvSpPr>
          <p:spPr>
            <a:xfrm>
              <a:off x="6883166" y="1308943"/>
              <a:ext cx="724433" cy="554648"/>
            </a:xfrm>
            <a:custGeom>
              <a:avLst/>
              <a:gdLst/>
              <a:ahLst/>
              <a:cxnLst/>
              <a:rect l="l" t="t" r="r" b="b"/>
              <a:pathLst>
                <a:path w="32005" h="24504" extrusionOk="0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27;p34"/>
            <p:cNvSpPr/>
            <p:nvPr/>
          </p:nvSpPr>
          <p:spPr>
            <a:xfrm>
              <a:off x="6914266" y="1352742"/>
              <a:ext cx="193937" cy="108942"/>
            </a:xfrm>
            <a:custGeom>
              <a:avLst/>
              <a:gdLst/>
              <a:ahLst/>
              <a:cxnLst/>
              <a:rect l="l" t="t" r="r" b="b"/>
              <a:pathLst>
                <a:path w="8568" h="4813" extrusionOk="0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28;p34"/>
            <p:cNvSpPr/>
            <p:nvPr/>
          </p:nvSpPr>
          <p:spPr>
            <a:xfrm>
              <a:off x="7388289" y="1709741"/>
              <a:ext cx="591973" cy="704605"/>
            </a:xfrm>
            <a:custGeom>
              <a:avLst/>
              <a:gdLst/>
              <a:ahLst/>
              <a:cxnLst/>
              <a:rect l="l" t="t" r="r" b="b"/>
              <a:pathLst>
                <a:path w="26153" h="31129" extrusionOk="0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29;p34"/>
            <p:cNvSpPr/>
            <p:nvPr/>
          </p:nvSpPr>
          <p:spPr>
            <a:xfrm>
              <a:off x="7476633" y="1598875"/>
              <a:ext cx="110255" cy="205458"/>
            </a:xfrm>
            <a:custGeom>
              <a:avLst/>
              <a:gdLst/>
              <a:ahLst/>
              <a:cxnLst/>
              <a:rect l="l" t="t" r="r" b="b"/>
              <a:pathLst>
                <a:path w="4871" h="9077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30;p34"/>
            <p:cNvSpPr/>
            <p:nvPr/>
          </p:nvSpPr>
          <p:spPr>
            <a:xfrm>
              <a:off x="7476633" y="1598875"/>
              <a:ext cx="102695" cy="130649"/>
            </a:xfrm>
            <a:custGeom>
              <a:avLst/>
              <a:gdLst/>
              <a:ahLst/>
              <a:cxnLst/>
              <a:rect l="l" t="t" r="r" b="b"/>
              <a:pathLst>
                <a:path w="4537" h="5772" extrusionOk="0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31;p34"/>
            <p:cNvSpPr/>
            <p:nvPr/>
          </p:nvSpPr>
          <p:spPr>
            <a:xfrm>
              <a:off x="7367940" y="1398782"/>
              <a:ext cx="241606" cy="302155"/>
            </a:xfrm>
            <a:custGeom>
              <a:avLst/>
              <a:gdLst/>
              <a:ahLst/>
              <a:cxnLst/>
              <a:rect l="l" t="t" r="r" b="b"/>
              <a:pathLst>
                <a:path w="10674" h="13349" extrusionOk="0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32;p34"/>
            <p:cNvSpPr/>
            <p:nvPr/>
          </p:nvSpPr>
          <p:spPr>
            <a:xfrm>
              <a:off x="7383015" y="1512047"/>
              <a:ext cx="24921" cy="14373"/>
            </a:xfrm>
            <a:custGeom>
              <a:avLst/>
              <a:gdLst/>
              <a:ahLst/>
              <a:cxnLst/>
              <a:rect l="l" t="t" r="r" b="b"/>
              <a:pathLst>
                <a:path w="1101" h="635" extrusionOk="0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33;p34"/>
            <p:cNvSpPr/>
            <p:nvPr/>
          </p:nvSpPr>
          <p:spPr>
            <a:xfrm>
              <a:off x="7455492" y="1509512"/>
              <a:ext cx="25487" cy="13966"/>
            </a:xfrm>
            <a:custGeom>
              <a:avLst/>
              <a:gdLst/>
              <a:ahLst/>
              <a:cxnLst/>
              <a:rect l="l" t="t" r="r" b="b"/>
              <a:pathLst>
                <a:path w="1126" h="617" extrusionOk="0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34;p34"/>
            <p:cNvSpPr/>
            <p:nvPr/>
          </p:nvSpPr>
          <p:spPr>
            <a:xfrm>
              <a:off x="7457008" y="1556593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501" h="1002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35;p34"/>
            <p:cNvSpPr/>
            <p:nvPr/>
          </p:nvSpPr>
          <p:spPr>
            <a:xfrm>
              <a:off x="7454292" y="1547471"/>
              <a:ext cx="26551" cy="28090"/>
            </a:xfrm>
            <a:custGeom>
              <a:avLst/>
              <a:gdLst/>
              <a:ahLst/>
              <a:cxnLst/>
              <a:rect l="l" t="t" r="r" b="b"/>
              <a:pathLst>
                <a:path w="1173" h="1241" extrusionOk="0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36;p34"/>
            <p:cNvSpPr/>
            <p:nvPr/>
          </p:nvSpPr>
          <p:spPr>
            <a:xfrm>
              <a:off x="7469842" y="1546769"/>
              <a:ext cx="18131" cy="12404"/>
            </a:xfrm>
            <a:custGeom>
              <a:avLst/>
              <a:gdLst/>
              <a:ahLst/>
              <a:cxnLst/>
              <a:rect l="l" t="t" r="r" b="b"/>
              <a:pathLst>
                <a:path w="801" h="548" extrusionOk="0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37;p34"/>
            <p:cNvSpPr/>
            <p:nvPr/>
          </p:nvSpPr>
          <p:spPr>
            <a:xfrm>
              <a:off x="7399606" y="1557340"/>
              <a:ext cx="10593" cy="23427"/>
            </a:xfrm>
            <a:custGeom>
              <a:avLst/>
              <a:gdLst/>
              <a:ahLst/>
              <a:cxnLst/>
              <a:rect l="l" t="t" r="r" b="b"/>
              <a:pathLst>
                <a:path w="468" h="1035" extrusionOk="0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38;p34"/>
            <p:cNvSpPr/>
            <p:nvPr/>
          </p:nvSpPr>
          <p:spPr>
            <a:xfrm>
              <a:off x="7385278" y="1549033"/>
              <a:ext cx="27185" cy="27977"/>
            </a:xfrm>
            <a:custGeom>
              <a:avLst/>
              <a:gdLst/>
              <a:ahLst/>
              <a:cxnLst/>
              <a:rect l="l" t="t" r="r" b="b"/>
              <a:pathLst>
                <a:path w="1201" h="1236" extrusionOk="0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39;p34"/>
            <p:cNvSpPr/>
            <p:nvPr/>
          </p:nvSpPr>
          <p:spPr>
            <a:xfrm>
              <a:off x="7379235" y="1549802"/>
              <a:ext cx="16637" cy="12178"/>
            </a:xfrm>
            <a:custGeom>
              <a:avLst/>
              <a:gdLst/>
              <a:ahLst/>
              <a:cxnLst/>
              <a:rect l="l" t="t" r="r" b="b"/>
              <a:pathLst>
                <a:path w="735" h="538" extrusionOk="0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40;p34"/>
            <p:cNvSpPr/>
            <p:nvPr/>
          </p:nvSpPr>
          <p:spPr>
            <a:xfrm>
              <a:off x="7446438" y="1626060"/>
              <a:ext cx="17384" cy="8511"/>
            </a:xfrm>
            <a:custGeom>
              <a:avLst/>
              <a:gdLst/>
              <a:ahLst/>
              <a:cxnLst/>
              <a:rect l="l" t="t" r="r" b="b"/>
              <a:pathLst>
                <a:path w="768" h="376" extrusionOk="0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41;p34"/>
            <p:cNvSpPr/>
            <p:nvPr/>
          </p:nvSpPr>
          <p:spPr>
            <a:xfrm>
              <a:off x="7410177" y="1510734"/>
              <a:ext cx="46085" cy="105072"/>
            </a:xfrm>
            <a:custGeom>
              <a:avLst/>
              <a:gdLst/>
              <a:ahLst/>
              <a:cxnLst/>
              <a:rect l="l" t="t" r="r" b="b"/>
              <a:pathLst>
                <a:path w="2036" h="4642" extrusionOk="0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2;p34"/>
            <p:cNvSpPr/>
            <p:nvPr/>
          </p:nvSpPr>
          <p:spPr>
            <a:xfrm>
              <a:off x="7427560" y="1603402"/>
              <a:ext cx="30218" cy="21933"/>
            </a:xfrm>
            <a:custGeom>
              <a:avLst/>
              <a:gdLst/>
              <a:ahLst/>
              <a:cxnLst/>
              <a:rect l="l" t="t" r="r" b="b"/>
              <a:pathLst>
                <a:path w="1335" h="969" extrusionOk="0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43;p34"/>
            <p:cNvSpPr/>
            <p:nvPr/>
          </p:nvSpPr>
          <p:spPr>
            <a:xfrm>
              <a:off x="7441141" y="1611709"/>
              <a:ext cx="17384" cy="13626"/>
            </a:xfrm>
            <a:custGeom>
              <a:avLst/>
              <a:gdLst/>
              <a:ahLst/>
              <a:cxnLst/>
              <a:rect l="l" t="t" r="r" b="b"/>
              <a:pathLst>
                <a:path w="768" h="602" extrusionOk="0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44;p34"/>
            <p:cNvSpPr/>
            <p:nvPr/>
          </p:nvSpPr>
          <p:spPr>
            <a:xfrm>
              <a:off x="7361874" y="1371076"/>
              <a:ext cx="273340" cy="190858"/>
            </a:xfrm>
            <a:custGeom>
              <a:avLst/>
              <a:gdLst/>
              <a:ahLst/>
              <a:cxnLst/>
              <a:rect l="l" t="t" r="r" b="b"/>
              <a:pathLst>
                <a:path w="12076" h="8432" extrusionOk="0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45;p34"/>
            <p:cNvSpPr/>
            <p:nvPr/>
          </p:nvSpPr>
          <p:spPr>
            <a:xfrm>
              <a:off x="7577811" y="1539843"/>
              <a:ext cx="64193" cy="82482"/>
            </a:xfrm>
            <a:custGeom>
              <a:avLst/>
              <a:gdLst/>
              <a:ahLst/>
              <a:cxnLst/>
              <a:rect l="l" t="t" r="r" b="b"/>
              <a:pathLst>
                <a:path w="2836" h="3644" extrusionOk="0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46;p34"/>
            <p:cNvSpPr/>
            <p:nvPr/>
          </p:nvSpPr>
          <p:spPr>
            <a:xfrm>
              <a:off x="7561940" y="1564434"/>
              <a:ext cx="32481" cy="53690"/>
            </a:xfrm>
            <a:custGeom>
              <a:avLst/>
              <a:gdLst/>
              <a:ahLst/>
              <a:cxnLst/>
              <a:rect l="l" t="t" r="r" b="b"/>
              <a:pathLst>
                <a:path w="1435" h="2372" extrusionOk="0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47;p34"/>
            <p:cNvSpPr/>
            <p:nvPr/>
          </p:nvSpPr>
          <p:spPr>
            <a:xfrm>
              <a:off x="7489897" y="1727940"/>
              <a:ext cx="497155" cy="635795"/>
            </a:xfrm>
            <a:custGeom>
              <a:avLst/>
              <a:gdLst/>
              <a:ahLst/>
              <a:cxnLst/>
              <a:rect l="l" t="t" r="r" b="b"/>
              <a:pathLst>
                <a:path w="21964" h="28089" extrusionOk="0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48;p34"/>
            <p:cNvSpPr/>
            <p:nvPr/>
          </p:nvSpPr>
          <p:spPr>
            <a:xfrm>
              <a:off x="7262959" y="2043675"/>
              <a:ext cx="320149" cy="293055"/>
            </a:xfrm>
            <a:custGeom>
              <a:avLst/>
              <a:gdLst/>
              <a:ahLst/>
              <a:cxnLst/>
              <a:rect l="l" t="t" r="r" b="b"/>
              <a:pathLst>
                <a:path w="14144" h="12947" extrusionOk="0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49;p34"/>
            <p:cNvSpPr/>
            <p:nvPr/>
          </p:nvSpPr>
          <p:spPr>
            <a:xfrm>
              <a:off x="7295417" y="2103002"/>
              <a:ext cx="110255" cy="7809"/>
            </a:xfrm>
            <a:custGeom>
              <a:avLst/>
              <a:gdLst/>
              <a:ahLst/>
              <a:cxnLst/>
              <a:rect l="l" t="t" r="r" b="b"/>
              <a:pathLst>
                <a:path w="4871" h="345" extrusionOk="0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50;p34"/>
            <p:cNvSpPr/>
            <p:nvPr/>
          </p:nvSpPr>
          <p:spPr>
            <a:xfrm>
              <a:off x="7289374" y="2168643"/>
              <a:ext cx="104981" cy="19194"/>
            </a:xfrm>
            <a:custGeom>
              <a:avLst/>
              <a:gdLst/>
              <a:ahLst/>
              <a:cxnLst/>
              <a:rect l="l" t="t" r="r" b="b"/>
              <a:pathLst>
                <a:path w="4638" h="848" extrusionOk="0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1;p34"/>
            <p:cNvSpPr/>
            <p:nvPr/>
          </p:nvSpPr>
          <p:spPr>
            <a:xfrm>
              <a:off x="7287110" y="2244425"/>
              <a:ext cx="94411" cy="18153"/>
            </a:xfrm>
            <a:custGeom>
              <a:avLst/>
              <a:gdLst/>
              <a:ahLst/>
              <a:cxnLst/>
              <a:rect l="l" t="t" r="r" b="b"/>
              <a:pathLst>
                <a:path w="4171" h="802" extrusionOk="0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2;p34"/>
            <p:cNvSpPr/>
            <p:nvPr/>
          </p:nvSpPr>
          <p:spPr>
            <a:xfrm>
              <a:off x="7559681" y="1722191"/>
              <a:ext cx="395049" cy="648447"/>
            </a:xfrm>
            <a:custGeom>
              <a:avLst/>
              <a:gdLst/>
              <a:ahLst/>
              <a:cxnLst/>
              <a:rect l="l" t="t" r="r" b="b"/>
              <a:pathLst>
                <a:path w="17453" h="28648" extrusionOk="0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3;p34"/>
            <p:cNvSpPr/>
            <p:nvPr/>
          </p:nvSpPr>
          <p:spPr>
            <a:xfrm>
              <a:off x="7609523" y="2141187"/>
              <a:ext cx="27954" cy="206454"/>
            </a:xfrm>
            <a:custGeom>
              <a:avLst/>
              <a:gdLst/>
              <a:ahLst/>
              <a:cxnLst/>
              <a:rect l="l" t="t" r="r" b="b"/>
              <a:pathLst>
                <a:path w="1235" h="9121" extrusionOk="0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4;p34"/>
            <p:cNvSpPr/>
            <p:nvPr/>
          </p:nvSpPr>
          <p:spPr>
            <a:xfrm>
              <a:off x="7590645" y="1917191"/>
              <a:ext cx="214444" cy="235155"/>
            </a:xfrm>
            <a:custGeom>
              <a:avLst/>
              <a:gdLst/>
              <a:ahLst/>
              <a:cxnLst/>
              <a:rect l="l" t="t" r="r" b="b"/>
              <a:pathLst>
                <a:path w="9474" h="10389" extrusionOk="0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5;p34"/>
            <p:cNvSpPr/>
            <p:nvPr/>
          </p:nvSpPr>
          <p:spPr>
            <a:xfrm>
              <a:off x="7561220" y="2348478"/>
              <a:ext cx="285405" cy="26302"/>
            </a:xfrm>
            <a:custGeom>
              <a:avLst/>
              <a:gdLst/>
              <a:ahLst/>
              <a:cxnLst/>
              <a:rect l="l" t="t" r="r" b="b"/>
              <a:pathLst>
                <a:path w="12609" h="1162" extrusionOk="0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6;p34"/>
            <p:cNvSpPr/>
            <p:nvPr/>
          </p:nvSpPr>
          <p:spPr>
            <a:xfrm>
              <a:off x="7871297" y="2063707"/>
              <a:ext cx="78000" cy="253806"/>
            </a:xfrm>
            <a:custGeom>
              <a:avLst/>
              <a:gdLst/>
              <a:ahLst/>
              <a:cxnLst/>
              <a:rect l="l" t="t" r="r" b="b"/>
              <a:pathLst>
                <a:path w="3446" h="11213" extrusionOk="0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7;p34"/>
            <p:cNvSpPr/>
            <p:nvPr/>
          </p:nvSpPr>
          <p:spPr>
            <a:xfrm>
              <a:off x="5370061" y="1445908"/>
              <a:ext cx="733170" cy="721559"/>
            </a:xfrm>
            <a:custGeom>
              <a:avLst/>
              <a:gdLst/>
              <a:ahLst/>
              <a:cxnLst/>
              <a:rect l="l" t="t" r="r" b="b"/>
              <a:pathLst>
                <a:path w="32391" h="31878" extrusionOk="0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8;p34"/>
            <p:cNvSpPr/>
            <p:nvPr/>
          </p:nvSpPr>
          <p:spPr>
            <a:xfrm>
              <a:off x="5762688" y="1340904"/>
              <a:ext cx="136693" cy="116797"/>
            </a:xfrm>
            <a:custGeom>
              <a:avLst/>
              <a:gdLst/>
              <a:ahLst/>
              <a:cxnLst/>
              <a:rect l="l" t="t" r="r" b="b"/>
              <a:pathLst>
                <a:path w="6039" h="5160" extrusionOk="0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9;p34"/>
            <p:cNvSpPr/>
            <p:nvPr/>
          </p:nvSpPr>
          <p:spPr>
            <a:xfrm>
              <a:off x="5400279" y="1552813"/>
              <a:ext cx="370739" cy="413790"/>
            </a:xfrm>
            <a:custGeom>
              <a:avLst/>
              <a:gdLst/>
              <a:ahLst/>
              <a:cxnLst/>
              <a:rect l="l" t="t" r="r" b="b"/>
              <a:pathLst>
                <a:path w="16379" h="18281" extrusionOk="0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60;p34"/>
            <p:cNvSpPr/>
            <p:nvPr/>
          </p:nvSpPr>
          <p:spPr>
            <a:xfrm>
              <a:off x="5919730" y="1497697"/>
              <a:ext cx="169151" cy="582172"/>
            </a:xfrm>
            <a:custGeom>
              <a:avLst/>
              <a:gdLst/>
              <a:ahLst/>
              <a:cxnLst/>
              <a:rect l="l" t="t" r="r" b="b"/>
              <a:pathLst>
                <a:path w="7473" h="25720" extrusionOk="0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61;p34"/>
            <p:cNvSpPr/>
            <p:nvPr/>
          </p:nvSpPr>
          <p:spPr>
            <a:xfrm>
              <a:off x="5756645" y="1348962"/>
              <a:ext cx="119332" cy="114397"/>
            </a:xfrm>
            <a:custGeom>
              <a:avLst/>
              <a:gdLst/>
              <a:ahLst/>
              <a:cxnLst/>
              <a:rect l="l" t="t" r="r" b="b"/>
              <a:pathLst>
                <a:path w="5272" h="5054" extrusionOk="0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62;p34"/>
            <p:cNvSpPr/>
            <p:nvPr/>
          </p:nvSpPr>
          <p:spPr>
            <a:xfrm>
              <a:off x="5373728" y="1784573"/>
              <a:ext cx="485362" cy="754289"/>
            </a:xfrm>
            <a:custGeom>
              <a:avLst/>
              <a:gdLst/>
              <a:ahLst/>
              <a:cxnLst/>
              <a:rect l="l" t="t" r="r" b="b"/>
              <a:pathLst>
                <a:path w="21443" h="33324" extrusionOk="0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63;p34"/>
            <p:cNvSpPr/>
            <p:nvPr/>
          </p:nvSpPr>
          <p:spPr>
            <a:xfrm>
              <a:off x="5294574" y="2437728"/>
              <a:ext cx="282394" cy="325899"/>
            </a:xfrm>
            <a:custGeom>
              <a:avLst/>
              <a:gdLst/>
              <a:ahLst/>
              <a:cxnLst/>
              <a:rect l="l" t="t" r="r" b="b"/>
              <a:pathLst>
                <a:path w="12476" h="14398" extrusionOk="0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64;p34"/>
            <p:cNvSpPr/>
            <p:nvPr/>
          </p:nvSpPr>
          <p:spPr>
            <a:xfrm>
              <a:off x="5437265" y="2608803"/>
              <a:ext cx="40041" cy="120260"/>
            </a:xfrm>
            <a:custGeom>
              <a:avLst/>
              <a:gdLst/>
              <a:ahLst/>
              <a:cxnLst/>
              <a:rect l="l" t="t" r="r" b="b"/>
              <a:pathLst>
                <a:path w="1769" h="5313" extrusionOk="0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65;p34"/>
            <p:cNvSpPr/>
            <p:nvPr/>
          </p:nvSpPr>
          <p:spPr>
            <a:xfrm>
              <a:off x="5390456" y="2592936"/>
              <a:ext cx="37031" cy="127820"/>
            </a:xfrm>
            <a:custGeom>
              <a:avLst/>
              <a:gdLst/>
              <a:ahLst/>
              <a:cxnLst/>
              <a:rect l="l" t="t" r="r" b="b"/>
              <a:pathLst>
                <a:path w="1636" h="5647" extrusionOk="0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66;p34"/>
            <p:cNvSpPr/>
            <p:nvPr/>
          </p:nvSpPr>
          <p:spPr>
            <a:xfrm>
              <a:off x="5338350" y="2575892"/>
              <a:ext cx="43074" cy="126688"/>
            </a:xfrm>
            <a:custGeom>
              <a:avLst/>
              <a:gdLst/>
              <a:ahLst/>
              <a:cxnLst/>
              <a:rect l="l" t="t" r="r" b="b"/>
              <a:pathLst>
                <a:path w="1903" h="5597" extrusionOk="0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67;p34"/>
            <p:cNvSpPr/>
            <p:nvPr/>
          </p:nvSpPr>
          <p:spPr>
            <a:xfrm>
              <a:off x="5465196" y="2469689"/>
              <a:ext cx="148010" cy="216187"/>
            </a:xfrm>
            <a:custGeom>
              <a:avLst/>
              <a:gdLst/>
              <a:ahLst/>
              <a:cxnLst/>
              <a:rect l="l" t="t" r="r" b="b"/>
              <a:pathLst>
                <a:path w="6539" h="9551" extrusionOk="0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68;p34"/>
            <p:cNvSpPr/>
            <p:nvPr/>
          </p:nvSpPr>
          <p:spPr>
            <a:xfrm>
              <a:off x="5466713" y="2493025"/>
              <a:ext cx="64193" cy="184837"/>
            </a:xfrm>
            <a:custGeom>
              <a:avLst/>
              <a:gdLst/>
              <a:ahLst/>
              <a:cxnLst/>
              <a:rect l="l" t="t" r="r" b="b"/>
              <a:pathLst>
                <a:path w="2836" h="8166" extrusionOk="0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69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70;p34"/>
            <p:cNvSpPr/>
            <p:nvPr/>
          </p:nvSpPr>
          <p:spPr>
            <a:xfrm>
              <a:off x="5602613" y="1776175"/>
              <a:ext cx="263698" cy="370874"/>
            </a:xfrm>
            <a:custGeom>
              <a:avLst/>
              <a:gdLst/>
              <a:ahLst/>
              <a:cxnLst/>
              <a:rect l="l" t="t" r="r" b="b"/>
              <a:pathLst>
                <a:path w="11650" h="16385" extrusionOk="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71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72;p34"/>
            <p:cNvSpPr/>
            <p:nvPr/>
          </p:nvSpPr>
          <p:spPr>
            <a:xfrm>
              <a:off x="5602613" y="1776469"/>
              <a:ext cx="263268" cy="370580"/>
            </a:xfrm>
            <a:custGeom>
              <a:avLst/>
              <a:gdLst/>
              <a:ahLst/>
              <a:cxnLst/>
              <a:rect l="l" t="t" r="r" b="b"/>
              <a:pathLst>
                <a:path w="11631" h="16372" extrusionOk="0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73;p34"/>
            <p:cNvSpPr/>
            <p:nvPr/>
          </p:nvSpPr>
          <p:spPr>
            <a:xfrm>
              <a:off x="5644149" y="1776469"/>
              <a:ext cx="221732" cy="370580"/>
            </a:xfrm>
            <a:custGeom>
              <a:avLst/>
              <a:gdLst/>
              <a:ahLst/>
              <a:cxnLst/>
              <a:rect l="l" t="t" r="r" b="b"/>
              <a:pathLst>
                <a:path w="9796" h="16372" extrusionOk="0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74;p34"/>
            <p:cNvSpPr/>
            <p:nvPr/>
          </p:nvSpPr>
          <p:spPr>
            <a:xfrm>
              <a:off x="5626788" y="2020180"/>
              <a:ext cx="163832" cy="83297"/>
            </a:xfrm>
            <a:custGeom>
              <a:avLst/>
              <a:gdLst/>
              <a:ahLst/>
              <a:cxnLst/>
              <a:rect l="l" t="t" r="r" b="b"/>
              <a:pathLst>
                <a:path w="7238" h="3680" extrusionOk="0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75;p34"/>
            <p:cNvSpPr/>
            <p:nvPr/>
          </p:nvSpPr>
          <p:spPr>
            <a:xfrm>
              <a:off x="5862350" y="1615489"/>
              <a:ext cx="114805" cy="209917"/>
            </a:xfrm>
            <a:custGeom>
              <a:avLst/>
              <a:gdLst/>
              <a:ahLst/>
              <a:cxnLst/>
              <a:rect l="l" t="t" r="r" b="b"/>
              <a:pathLst>
                <a:path w="5072" h="9274" extrusionOk="0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76;p34"/>
            <p:cNvSpPr/>
            <p:nvPr/>
          </p:nvSpPr>
          <p:spPr>
            <a:xfrm>
              <a:off x="5876701" y="1615489"/>
              <a:ext cx="100454" cy="136693"/>
            </a:xfrm>
            <a:custGeom>
              <a:avLst/>
              <a:gdLst/>
              <a:ahLst/>
              <a:cxnLst/>
              <a:rect l="l" t="t" r="r" b="b"/>
              <a:pathLst>
                <a:path w="4438" h="6039" extrusionOk="0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77;p34"/>
            <p:cNvSpPr/>
            <p:nvPr/>
          </p:nvSpPr>
          <p:spPr>
            <a:xfrm>
              <a:off x="5808750" y="1429339"/>
              <a:ext cx="290701" cy="296632"/>
            </a:xfrm>
            <a:custGeom>
              <a:avLst/>
              <a:gdLst/>
              <a:ahLst/>
              <a:cxnLst/>
              <a:rect l="l" t="t" r="r" b="b"/>
              <a:pathLst>
                <a:path w="12843" h="13105" extrusionOk="0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78;p34"/>
            <p:cNvSpPr/>
            <p:nvPr/>
          </p:nvSpPr>
          <p:spPr>
            <a:xfrm>
              <a:off x="6037522" y="1522482"/>
              <a:ext cx="24944" cy="12246"/>
            </a:xfrm>
            <a:custGeom>
              <a:avLst/>
              <a:gdLst/>
              <a:ahLst/>
              <a:cxnLst/>
              <a:rect l="l" t="t" r="r" b="b"/>
              <a:pathLst>
                <a:path w="1102" h="541" extrusionOk="0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79;p34"/>
            <p:cNvSpPr/>
            <p:nvPr/>
          </p:nvSpPr>
          <p:spPr>
            <a:xfrm>
              <a:off x="5969006" y="1537104"/>
              <a:ext cx="23993" cy="15844"/>
            </a:xfrm>
            <a:custGeom>
              <a:avLst/>
              <a:gdLst/>
              <a:ahLst/>
              <a:cxnLst/>
              <a:rect l="l" t="t" r="r" b="b"/>
              <a:pathLst>
                <a:path w="1060" h="700" extrusionOk="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0;p34"/>
            <p:cNvSpPr/>
            <p:nvPr/>
          </p:nvSpPr>
          <p:spPr>
            <a:xfrm>
              <a:off x="5995240" y="1580744"/>
              <a:ext cx="9077" cy="24197"/>
            </a:xfrm>
            <a:custGeom>
              <a:avLst/>
              <a:gdLst/>
              <a:ahLst/>
              <a:cxnLst/>
              <a:rect l="l" t="t" r="r" b="b"/>
              <a:pathLst>
                <a:path w="401" h="1069" extrusionOk="0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1;p34"/>
            <p:cNvSpPr/>
            <p:nvPr/>
          </p:nvSpPr>
          <p:spPr>
            <a:xfrm>
              <a:off x="5977313" y="1573139"/>
              <a:ext cx="28950" cy="28045"/>
            </a:xfrm>
            <a:custGeom>
              <a:avLst/>
              <a:gdLst/>
              <a:ahLst/>
              <a:cxnLst/>
              <a:rect l="l" t="t" r="r" b="b"/>
              <a:pathLst>
                <a:path w="1279" h="1239" extrusionOk="0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2;p34"/>
            <p:cNvSpPr/>
            <p:nvPr/>
          </p:nvSpPr>
          <p:spPr>
            <a:xfrm>
              <a:off x="5969572" y="1575267"/>
              <a:ext cx="18153" cy="12313"/>
            </a:xfrm>
            <a:custGeom>
              <a:avLst/>
              <a:gdLst/>
              <a:ahLst/>
              <a:cxnLst/>
              <a:rect l="l" t="t" r="r" b="b"/>
              <a:pathLst>
                <a:path w="802" h="544" extrusionOk="0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3;p34"/>
            <p:cNvSpPr/>
            <p:nvPr/>
          </p:nvSpPr>
          <p:spPr>
            <a:xfrm>
              <a:off x="6045082" y="1568680"/>
              <a:ext cx="12857" cy="21164"/>
            </a:xfrm>
            <a:custGeom>
              <a:avLst/>
              <a:gdLst/>
              <a:ahLst/>
              <a:cxnLst/>
              <a:rect l="l" t="t" r="r" b="b"/>
              <a:pathLst>
                <a:path w="568" h="935" extrusionOk="0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4;p34"/>
            <p:cNvSpPr/>
            <p:nvPr/>
          </p:nvSpPr>
          <p:spPr>
            <a:xfrm>
              <a:off x="6041121" y="1558630"/>
              <a:ext cx="28973" cy="27660"/>
            </a:xfrm>
            <a:custGeom>
              <a:avLst/>
              <a:gdLst/>
              <a:ahLst/>
              <a:cxnLst/>
              <a:rect l="l" t="t" r="r" b="b"/>
              <a:pathLst>
                <a:path w="1280" h="1222" extrusionOk="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5;p34"/>
            <p:cNvSpPr/>
            <p:nvPr/>
          </p:nvSpPr>
          <p:spPr>
            <a:xfrm>
              <a:off x="6056513" y="1555076"/>
              <a:ext cx="17271" cy="13966"/>
            </a:xfrm>
            <a:custGeom>
              <a:avLst/>
              <a:gdLst/>
              <a:ahLst/>
              <a:cxnLst/>
              <a:rect l="l" t="t" r="r" b="b"/>
              <a:pathLst>
                <a:path w="763" h="617" extrusionOk="0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6;p34"/>
            <p:cNvSpPr/>
            <p:nvPr/>
          </p:nvSpPr>
          <p:spPr>
            <a:xfrm>
              <a:off x="6009591" y="1646861"/>
              <a:ext cx="17384" cy="7153"/>
            </a:xfrm>
            <a:custGeom>
              <a:avLst/>
              <a:gdLst/>
              <a:ahLst/>
              <a:cxnLst/>
              <a:rect l="l" t="t" r="r" b="b"/>
              <a:pathLst>
                <a:path w="768" h="316" extrusionOk="0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7;p34"/>
            <p:cNvSpPr/>
            <p:nvPr/>
          </p:nvSpPr>
          <p:spPr>
            <a:xfrm>
              <a:off x="6011854" y="1527416"/>
              <a:ext cx="44093" cy="104845"/>
            </a:xfrm>
            <a:custGeom>
              <a:avLst/>
              <a:gdLst/>
              <a:ahLst/>
              <a:cxnLst/>
              <a:rect l="l" t="t" r="r" b="b"/>
              <a:pathLst>
                <a:path w="1948" h="4632" extrusionOk="0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8;p34"/>
            <p:cNvSpPr/>
            <p:nvPr/>
          </p:nvSpPr>
          <p:spPr>
            <a:xfrm>
              <a:off x="6011107" y="1622280"/>
              <a:ext cx="30218" cy="21164"/>
            </a:xfrm>
            <a:custGeom>
              <a:avLst/>
              <a:gdLst/>
              <a:ahLst/>
              <a:cxnLst/>
              <a:rect l="l" t="t" r="r" b="b"/>
              <a:pathLst>
                <a:path w="1335" h="935" extrusionOk="0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9;p34"/>
            <p:cNvSpPr/>
            <p:nvPr/>
          </p:nvSpPr>
          <p:spPr>
            <a:xfrm>
              <a:off x="6011854" y="1630971"/>
              <a:ext cx="18900" cy="12472"/>
            </a:xfrm>
            <a:custGeom>
              <a:avLst/>
              <a:gdLst/>
              <a:ahLst/>
              <a:cxnLst/>
              <a:rect l="l" t="t" r="r" b="b"/>
              <a:pathLst>
                <a:path w="835" h="551" extrusionOk="0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90;p34"/>
            <p:cNvSpPr/>
            <p:nvPr/>
          </p:nvSpPr>
          <p:spPr>
            <a:xfrm>
              <a:off x="5795577" y="1412951"/>
              <a:ext cx="266142" cy="207178"/>
            </a:xfrm>
            <a:custGeom>
              <a:avLst/>
              <a:gdLst/>
              <a:ahLst/>
              <a:cxnLst/>
              <a:rect l="l" t="t" r="r" b="b"/>
              <a:pathLst>
                <a:path w="11758" h="9153" extrusionOk="0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91;p34"/>
            <p:cNvSpPr/>
            <p:nvPr/>
          </p:nvSpPr>
          <p:spPr>
            <a:xfrm>
              <a:off x="5808003" y="1600618"/>
              <a:ext cx="78543" cy="74492"/>
            </a:xfrm>
            <a:custGeom>
              <a:avLst/>
              <a:gdLst/>
              <a:ahLst/>
              <a:cxnLst/>
              <a:rect l="l" t="t" r="r" b="b"/>
              <a:pathLst>
                <a:path w="3470" h="3291" extrusionOk="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92;p34"/>
            <p:cNvSpPr/>
            <p:nvPr/>
          </p:nvSpPr>
          <p:spPr>
            <a:xfrm>
              <a:off x="5833672" y="1618500"/>
              <a:ext cx="42101" cy="44116"/>
            </a:xfrm>
            <a:custGeom>
              <a:avLst/>
              <a:gdLst/>
              <a:ahLst/>
              <a:cxnLst/>
              <a:rect l="l" t="t" r="r" b="b"/>
              <a:pathLst>
                <a:path w="1860" h="1949" extrusionOk="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93;p34"/>
            <p:cNvSpPr/>
            <p:nvPr/>
          </p:nvSpPr>
          <p:spPr>
            <a:xfrm>
              <a:off x="4992555" y="2270116"/>
              <a:ext cx="1078965" cy="1466295"/>
            </a:xfrm>
            <a:custGeom>
              <a:avLst/>
              <a:gdLst/>
              <a:ahLst/>
              <a:cxnLst/>
              <a:rect l="l" t="t" r="r" b="b"/>
              <a:pathLst>
                <a:path w="47668" h="64780" extrusionOk="0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94;p34"/>
            <p:cNvSpPr/>
            <p:nvPr/>
          </p:nvSpPr>
          <p:spPr>
            <a:xfrm>
              <a:off x="5092579" y="2322652"/>
              <a:ext cx="785435" cy="1254816"/>
            </a:xfrm>
            <a:custGeom>
              <a:avLst/>
              <a:gdLst/>
              <a:ahLst/>
              <a:cxnLst/>
              <a:rect l="l" t="t" r="r" b="b"/>
              <a:pathLst>
                <a:path w="34700" h="55437" extrusionOk="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95;p34"/>
            <p:cNvSpPr/>
            <p:nvPr/>
          </p:nvSpPr>
          <p:spPr>
            <a:xfrm>
              <a:off x="5688694" y="2270116"/>
              <a:ext cx="382826" cy="876608"/>
            </a:xfrm>
            <a:custGeom>
              <a:avLst/>
              <a:gdLst/>
              <a:ahLst/>
              <a:cxnLst/>
              <a:rect l="l" t="t" r="r" b="b"/>
              <a:pathLst>
                <a:path w="16913" h="38728" extrusionOk="0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96;p34"/>
            <p:cNvSpPr/>
            <p:nvPr/>
          </p:nvSpPr>
          <p:spPr>
            <a:xfrm>
              <a:off x="4643727" y="3374727"/>
              <a:ext cx="615378" cy="760151"/>
            </a:xfrm>
            <a:custGeom>
              <a:avLst/>
              <a:gdLst/>
              <a:ahLst/>
              <a:cxnLst/>
              <a:rect l="l" t="t" r="r" b="b"/>
              <a:pathLst>
                <a:path w="27187" h="33583" extrusionOk="0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97;p34"/>
            <p:cNvSpPr/>
            <p:nvPr/>
          </p:nvSpPr>
          <p:spPr>
            <a:xfrm>
              <a:off x="4631640" y="3398901"/>
              <a:ext cx="569316" cy="749422"/>
            </a:xfrm>
            <a:custGeom>
              <a:avLst/>
              <a:gdLst/>
              <a:ahLst/>
              <a:cxnLst/>
              <a:rect l="l" t="t" r="r" b="b"/>
              <a:pathLst>
                <a:path w="25152" h="33109" extrusionOk="0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98;p34"/>
            <p:cNvSpPr/>
            <p:nvPr/>
          </p:nvSpPr>
          <p:spPr>
            <a:xfrm>
              <a:off x="4942713" y="3765633"/>
              <a:ext cx="46832" cy="99254"/>
            </a:xfrm>
            <a:custGeom>
              <a:avLst/>
              <a:gdLst/>
              <a:ahLst/>
              <a:cxnLst/>
              <a:rect l="l" t="t" r="r" b="b"/>
              <a:pathLst>
                <a:path w="2069" h="4385" extrusionOk="0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99;p34"/>
            <p:cNvSpPr/>
            <p:nvPr/>
          </p:nvSpPr>
          <p:spPr>
            <a:xfrm>
              <a:off x="4967770" y="3752799"/>
              <a:ext cx="47466" cy="99005"/>
            </a:xfrm>
            <a:custGeom>
              <a:avLst/>
              <a:gdLst/>
              <a:ahLst/>
              <a:cxnLst/>
              <a:rect l="l" t="t" r="r" b="b"/>
              <a:pathLst>
                <a:path w="2097" h="4374" extrusionOk="0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00;p34"/>
            <p:cNvSpPr/>
            <p:nvPr/>
          </p:nvSpPr>
          <p:spPr>
            <a:xfrm>
              <a:off x="4993460" y="3739965"/>
              <a:ext cx="46673" cy="98485"/>
            </a:xfrm>
            <a:custGeom>
              <a:avLst/>
              <a:gdLst/>
              <a:ahLst/>
              <a:cxnLst/>
              <a:rect l="l" t="t" r="r" b="b"/>
              <a:pathLst>
                <a:path w="2062" h="4351" extrusionOk="0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01;p34"/>
            <p:cNvSpPr/>
            <p:nvPr/>
          </p:nvSpPr>
          <p:spPr>
            <a:xfrm>
              <a:off x="5019106" y="3726384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02;p34"/>
            <p:cNvSpPr/>
            <p:nvPr/>
          </p:nvSpPr>
          <p:spPr>
            <a:xfrm>
              <a:off x="5044796" y="3713550"/>
              <a:ext cx="46696" cy="98983"/>
            </a:xfrm>
            <a:custGeom>
              <a:avLst/>
              <a:gdLst/>
              <a:ahLst/>
              <a:cxnLst/>
              <a:rect l="l" t="t" r="r" b="b"/>
              <a:pathLst>
                <a:path w="2063" h="4373" extrusionOk="0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03;p34"/>
            <p:cNvSpPr/>
            <p:nvPr/>
          </p:nvSpPr>
          <p:spPr>
            <a:xfrm>
              <a:off x="5653972" y="2269346"/>
              <a:ext cx="581403" cy="1750206"/>
            </a:xfrm>
            <a:custGeom>
              <a:avLst/>
              <a:gdLst/>
              <a:ahLst/>
              <a:cxnLst/>
              <a:rect l="l" t="t" r="r" b="b"/>
              <a:pathLst>
                <a:path w="25686" h="77323" extrusionOk="0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04;p34"/>
            <p:cNvSpPr/>
            <p:nvPr/>
          </p:nvSpPr>
          <p:spPr>
            <a:xfrm>
              <a:off x="6009115" y="2310814"/>
              <a:ext cx="139432" cy="1657968"/>
            </a:xfrm>
            <a:custGeom>
              <a:avLst/>
              <a:gdLst/>
              <a:ahLst/>
              <a:cxnLst/>
              <a:rect l="l" t="t" r="r" b="b"/>
              <a:pathLst>
                <a:path w="6160" h="73248" extrusionOk="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05;p34"/>
            <p:cNvSpPr/>
            <p:nvPr/>
          </p:nvSpPr>
          <p:spPr>
            <a:xfrm>
              <a:off x="5745327" y="2609867"/>
              <a:ext cx="136580" cy="62857"/>
            </a:xfrm>
            <a:custGeom>
              <a:avLst/>
              <a:gdLst/>
              <a:ahLst/>
              <a:cxnLst/>
              <a:rect l="l" t="t" r="r" b="b"/>
              <a:pathLst>
                <a:path w="6034" h="2777" extrusionOk="0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06;p34"/>
            <p:cNvSpPr/>
            <p:nvPr/>
          </p:nvSpPr>
          <p:spPr>
            <a:xfrm>
              <a:off x="5882744" y="3777924"/>
              <a:ext cx="601027" cy="528935"/>
            </a:xfrm>
            <a:custGeom>
              <a:avLst/>
              <a:gdLst/>
              <a:ahLst/>
              <a:cxnLst/>
              <a:rect l="l" t="t" r="r" b="b"/>
              <a:pathLst>
                <a:path w="26553" h="23368" extrusionOk="0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07;p34"/>
            <p:cNvSpPr/>
            <p:nvPr/>
          </p:nvSpPr>
          <p:spPr>
            <a:xfrm>
              <a:off x="5872174" y="3854181"/>
              <a:ext cx="619158" cy="458427"/>
            </a:xfrm>
            <a:custGeom>
              <a:avLst/>
              <a:gdLst/>
              <a:ahLst/>
              <a:cxnLst/>
              <a:rect l="l" t="t" r="r" b="b"/>
              <a:pathLst>
                <a:path w="27354" h="20253" extrusionOk="0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08;p34"/>
            <p:cNvSpPr/>
            <p:nvPr/>
          </p:nvSpPr>
          <p:spPr>
            <a:xfrm>
              <a:off x="6160589" y="4083338"/>
              <a:ext cx="109848" cy="18832"/>
            </a:xfrm>
            <a:custGeom>
              <a:avLst/>
              <a:gdLst/>
              <a:ahLst/>
              <a:cxnLst/>
              <a:rect l="l" t="t" r="r" b="b"/>
              <a:pathLst>
                <a:path w="4853" h="832" extrusionOk="0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09;p34"/>
            <p:cNvSpPr/>
            <p:nvPr/>
          </p:nvSpPr>
          <p:spPr>
            <a:xfrm>
              <a:off x="6160589" y="4054343"/>
              <a:ext cx="109848" cy="19127"/>
            </a:xfrm>
            <a:custGeom>
              <a:avLst/>
              <a:gdLst/>
              <a:ahLst/>
              <a:cxnLst/>
              <a:rect l="l" t="t" r="r" b="b"/>
              <a:pathLst>
                <a:path w="4853" h="845" extrusionOk="0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10;p34"/>
            <p:cNvSpPr/>
            <p:nvPr/>
          </p:nvSpPr>
          <p:spPr>
            <a:xfrm>
              <a:off x="6160589" y="4025641"/>
              <a:ext cx="109983" cy="18923"/>
            </a:xfrm>
            <a:custGeom>
              <a:avLst/>
              <a:gdLst/>
              <a:ahLst/>
              <a:cxnLst/>
              <a:rect l="l" t="t" r="r" b="b"/>
              <a:pathLst>
                <a:path w="4859" h="836" extrusionOk="0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11;p34"/>
            <p:cNvSpPr/>
            <p:nvPr/>
          </p:nvSpPr>
          <p:spPr>
            <a:xfrm>
              <a:off x="6160589" y="3996895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12;p34"/>
            <p:cNvSpPr/>
            <p:nvPr/>
          </p:nvSpPr>
          <p:spPr>
            <a:xfrm>
              <a:off x="6160589" y="3968194"/>
              <a:ext cx="110006" cy="18991"/>
            </a:xfrm>
            <a:custGeom>
              <a:avLst/>
              <a:gdLst/>
              <a:ahLst/>
              <a:cxnLst/>
              <a:rect l="l" t="t" r="r" b="b"/>
              <a:pathLst>
                <a:path w="4860" h="839" extrusionOk="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13;p34"/>
            <p:cNvSpPr/>
            <p:nvPr/>
          </p:nvSpPr>
          <p:spPr>
            <a:xfrm>
              <a:off x="5576198" y="1751322"/>
              <a:ext cx="562525" cy="669611"/>
            </a:xfrm>
            <a:custGeom>
              <a:avLst/>
              <a:gdLst/>
              <a:ahLst/>
              <a:cxnLst/>
              <a:rect l="l" t="t" r="r" b="b"/>
              <a:pathLst>
                <a:path w="24852" h="29583" extrusionOk="0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14;p34"/>
            <p:cNvSpPr/>
            <p:nvPr/>
          </p:nvSpPr>
          <p:spPr>
            <a:xfrm>
              <a:off x="5848769" y="1325603"/>
              <a:ext cx="772917" cy="547020"/>
            </a:xfrm>
            <a:custGeom>
              <a:avLst/>
              <a:gdLst/>
              <a:ahLst/>
              <a:cxnLst/>
              <a:rect l="l" t="t" r="r" b="b"/>
              <a:pathLst>
                <a:path w="34147" h="24167" extrusionOk="0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15;p34"/>
            <p:cNvSpPr/>
            <p:nvPr/>
          </p:nvSpPr>
          <p:spPr>
            <a:xfrm>
              <a:off x="6423359" y="1021479"/>
              <a:ext cx="310326" cy="429092"/>
            </a:xfrm>
            <a:custGeom>
              <a:avLst/>
              <a:gdLst/>
              <a:ahLst/>
              <a:cxnLst/>
              <a:rect l="l" t="t" r="r" b="b"/>
              <a:pathLst>
                <a:path w="13710" h="18957" extrusionOk="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16;p34"/>
            <p:cNvSpPr/>
            <p:nvPr/>
          </p:nvSpPr>
          <p:spPr>
            <a:xfrm>
              <a:off x="6543392" y="1069601"/>
              <a:ext cx="134429" cy="77027"/>
            </a:xfrm>
            <a:custGeom>
              <a:avLst/>
              <a:gdLst/>
              <a:ahLst/>
              <a:cxnLst/>
              <a:rect l="l" t="t" r="r" b="b"/>
              <a:pathLst>
                <a:path w="5939" h="3403" extrusionOk="0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17;p34"/>
            <p:cNvSpPr/>
            <p:nvPr/>
          </p:nvSpPr>
          <p:spPr>
            <a:xfrm>
              <a:off x="6573610" y="1128180"/>
              <a:ext cx="100296" cy="66026"/>
            </a:xfrm>
            <a:custGeom>
              <a:avLst/>
              <a:gdLst/>
              <a:ahLst/>
              <a:cxnLst/>
              <a:rect l="l" t="t" r="r" b="b"/>
              <a:pathLst>
                <a:path w="4431" h="2917" extrusionOk="0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18;p34"/>
            <p:cNvSpPr/>
            <p:nvPr/>
          </p:nvSpPr>
          <p:spPr>
            <a:xfrm>
              <a:off x="6591718" y="1190947"/>
              <a:ext cx="80535" cy="49299"/>
            </a:xfrm>
            <a:custGeom>
              <a:avLst/>
              <a:gdLst/>
              <a:ahLst/>
              <a:cxnLst/>
              <a:rect l="l" t="t" r="r" b="b"/>
              <a:pathLst>
                <a:path w="3558" h="2178" extrusionOk="0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19;p34"/>
            <p:cNvSpPr/>
            <p:nvPr/>
          </p:nvSpPr>
          <p:spPr>
            <a:xfrm>
              <a:off x="5833672" y="1657024"/>
              <a:ext cx="415284" cy="247038"/>
            </a:xfrm>
            <a:custGeom>
              <a:avLst/>
              <a:gdLst/>
              <a:ahLst/>
              <a:cxnLst/>
              <a:rect l="l" t="t" r="r" b="b"/>
              <a:pathLst>
                <a:path w="18347" h="10914" extrusionOk="0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20;p34"/>
            <p:cNvSpPr/>
            <p:nvPr/>
          </p:nvSpPr>
          <p:spPr>
            <a:xfrm>
              <a:off x="6124350" y="1676332"/>
              <a:ext cx="83070" cy="181850"/>
            </a:xfrm>
            <a:custGeom>
              <a:avLst/>
              <a:gdLst/>
              <a:ahLst/>
              <a:cxnLst/>
              <a:rect l="l" t="t" r="r" b="b"/>
              <a:pathLst>
                <a:path w="3670" h="8034" extrusionOk="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21;p34"/>
            <p:cNvSpPr/>
            <p:nvPr/>
          </p:nvSpPr>
          <p:spPr>
            <a:xfrm>
              <a:off x="5950694" y="1895597"/>
              <a:ext cx="104981" cy="33251"/>
            </a:xfrm>
            <a:custGeom>
              <a:avLst/>
              <a:gdLst/>
              <a:ahLst/>
              <a:cxnLst/>
              <a:rect l="l" t="t" r="r" b="b"/>
              <a:pathLst>
                <a:path w="4638" h="1469" extrusionOk="0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9" name="Picture 28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248"/>
            <a:ext cx="898306" cy="8983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71081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6;p35"/>
          <p:cNvSpPr txBox="1">
            <a:spLocks noGrp="1"/>
          </p:cNvSpPr>
          <p:nvPr>
            <p:ph type="title"/>
          </p:nvPr>
        </p:nvSpPr>
        <p:spPr>
          <a:xfrm>
            <a:off x="683568" y="3574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cap="all" dirty="0">
                <a:ln w="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rgbClr val="FF6600"/>
                  </a:glow>
                  <a:reflection blurRad="12700" stA="50000" endPos="50000" dist="5000" dir="5400000" sy="-100000" rotWithShape="0"/>
                </a:effectLst>
                <a:latin typeface="tahomo Med" pitchFamily="2" charset="-34"/>
                <a:cs typeface="tahomo Med" pitchFamily="2" charset="-34"/>
              </a:rPr>
              <a:t>จุดประสงค์การเรียนรู้</a:t>
            </a:r>
            <a:endParaRPr sz="3200" cap="all" dirty="0">
              <a:ln w="0"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rgbClr val="FF6600"/>
                </a:glow>
                <a:reflection blurRad="12700" stA="50000" endPos="50000" dist="5000" dir="5400000" sy="-100000" rotWithShape="0"/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58417" y="1143574"/>
            <a:ext cx="8640960" cy="352839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puimek Med" pitchFamily="2" charset="-34"/>
              <a:cs typeface="puimek Med" pitchFamily="2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4"/>
            <a:ext cx="1753815" cy="95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8417" y="2139702"/>
            <a:ext cx="8418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puimek Med" pitchFamily="2" charset="-34"/>
                <a:cs typeface="puimek Med" pitchFamily="2" charset="-34"/>
              </a:rPr>
              <a:t>	</a:t>
            </a:r>
            <a:r>
              <a:rPr lang="th-TH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puimek Med" pitchFamily="2" charset="-34"/>
                <a:ea typeface="+mn-ea"/>
                <a:cs typeface="puimek Med" pitchFamily="2" charset="-34"/>
              </a:rPr>
              <a:t>๑. มีความรู้ความเข้าใจเกี่ยวกับปัจจัยการแบ่งระดับภาษา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puimek Med" pitchFamily="2" charset="-34"/>
              <a:ea typeface="+mn-ea"/>
              <a:cs typeface="puimek Med" pitchFamily="2" charset="-34"/>
            </a:endParaRPr>
          </a:p>
          <a:p>
            <a:pPr lvl="0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puimek Med" pitchFamily="2" charset="-34"/>
                <a:ea typeface="+mn-ea"/>
                <a:cs typeface="puimek Med" pitchFamily="2" charset="-34"/>
              </a:rPr>
              <a:t>	</a:t>
            </a:r>
            <a:r>
              <a:rPr lang="th-TH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puimek Med" pitchFamily="2" charset="-34"/>
                <a:ea typeface="+mn-ea"/>
                <a:cs typeface="puimek Med" pitchFamily="2" charset="-34"/>
              </a:rPr>
              <a:t>๒. วิเคราะห์ปัจจัยการแบ่งภาษาระดับต่าง ๆ ได้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puimek Med" pitchFamily="2" charset="-34"/>
              <a:ea typeface="+mn-ea"/>
              <a:cs typeface="puimek Med" pitchFamily="2" charset="-34"/>
            </a:endParaRPr>
          </a:p>
          <a:p>
            <a:pPr lvl="0"/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puimek Med" pitchFamily="2" charset="-34"/>
                <a:ea typeface="+mn-ea"/>
                <a:cs typeface="puimek Med" pitchFamily="2" charset="-34"/>
              </a:rPr>
              <a:t>	</a:t>
            </a:r>
            <a:r>
              <a:rPr lang="th-TH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puimek Med" pitchFamily="2" charset="-34"/>
                <a:ea typeface="+mn-ea"/>
                <a:cs typeface="puimek Med" pitchFamily="2" charset="-34"/>
              </a:rPr>
              <a:t>๓. มีมารยาทในการฟัง การดู และการพูด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puimek Med" pitchFamily="2" charset="-34"/>
              <a:ea typeface="+mn-ea"/>
              <a:cs typeface="puimek Med" pitchFamily="2" charset="-34"/>
            </a:endParaRPr>
          </a:p>
          <a:p>
            <a:endParaRPr lang="en-US" sz="2400" dirty="0">
              <a:latin typeface="puimek Med" pitchFamily="2" charset="-34"/>
              <a:cs typeface="puimek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513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99781205"/>
              </p:ext>
            </p:extLst>
          </p:nvPr>
        </p:nvGraphicFramePr>
        <p:xfrm>
          <a:off x="611560" y="843558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56">
                        <a14:foregroundMark x1="53333" y1="36444" x2="53333" y2="36444"/>
                        <a14:foregroundMark x1="46222" y1="46667" x2="46222" y2="46667"/>
                        <a14:foregroundMark x1="29333" y1="32889" x2="29333" y2="32889"/>
                        <a14:foregroundMark x1="40889" y1="29778" x2="40889" y2="29778"/>
                        <a14:foregroundMark x1="61778" y1="32000" x2="61778" y2="32000"/>
                        <a14:foregroundMark x1="66667" y1="29778" x2="66667" y2="29778"/>
                        <a14:foregroundMark x1="70222" y1="30667" x2="70222" y2="30667"/>
                        <a14:foregroundMark x1="55111" y1="45333" x2="55111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7694"/>
            <a:ext cx="785118" cy="78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6" y="2717354"/>
            <a:ext cx="927546" cy="92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0000" y1="75956" x2="20000" y2="75956"/>
                        <a14:foregroundMark x1="51273" y1="46995" x2="51273" y2="46995"/>
                        <a14:foregroundMark x1="83273" y1="15301" x2="83273" y2="15301"/>
                        <a14:foregroundMark x1="87273" y1="48634" x2="87273" y2="48634"/>
                        <a14:foregroundMark x1="81818" y1="71585" x2="81818" y2="7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38" y="3429269"/>
            <a:ext cx="648072" cy="43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5" b="20090"/>
          <a:stretch/>
        </p:blipFill>
        <p:spPr bwMode="auto">
          <a:xfrm>
            <a:off x="7236296" y="1841415"/>
            <a:ext cx="1622266" cy="87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2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68" y="1472507"/>
            <a:ext cx="806218" cy="8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7378" y1="50977" x2="17378" y2="50977"/>
                        <a14:foregroundMark x1="20122" y1="91797" x2="20122" y2="91797"/>
                        <a14:foregroundMark x1="36280" y1="95313" x2="36280" y2="95313"/>
                        <a14:foregroundMark x1="33537" y1="92188" x2="33537" y2="92188"/>
                        <a14:foregroundMark x1="39939" y1="94922" x2="39939" y2="94922"/>
                        <a14:foregroundMark x1="17378" y1="40039" x2="17378" y2="40039"/>
                        <a14:foregroundMark x1="17683" y1="24023" x2="17683" y2="24023"/>
                        <a14:foregroundMark x1="31402" y1="9375" x2="31402" y2="9375"/>
                        <a14:foregroundMark x1="33232" y1="19727" x2="33232" y2="19727"/>
                        <a14:foregroundMark x1="83232" y1="12109" x2="83232" y2="12109"/>
                        <a14:foregroundMark x1="83232" y1="16016" x2="83232" y2="16016"/>
                        <a14:foregroundMark x1="81098" y1="19336" x2="81098" y2="19336"/>
                        <a14:foregroundMark x1="45122" y1="36719" x2="45122" y2="36719"/>
                        <a14:foregroundMark x1="42988" y1="39258" x2="42988" y2="39258"/>
                        <a14:foregroundMark x1="40549" y1="39648" x2="40549" y2="39648"/>
                        <a14:foregroundMark x1="40549" y1="38672" x2="40549" y2="38672"/>
                        <a14:foregroundMark x1="45122" y1="38086" x2="45122" y2="38086"/>
                        <a14:foregroundMark x1="26524" y1="36133" x2="26524" y2="36133"/>
                        <a14:foregroundMark x1="13720" y1="37695" x2="13720" y2="37695"/>
                        <a14:foregroundMark x1="24695" y1="44531" x2="24695" y2="44531"/>
                        <a14:backgroundMark x1="81098" y1="40820" x2="81098" y2="40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80" y="3580386"/>
            <a:ext cx="1013769" cy="1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4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>
            <a:extLst>
              <a:ext uri="{FF2B5EF4-FFF2-40B4-BE49-F238E27FC236}">
                <a16:creationId xmlns:a16="http://schemas.microsoft.com/office/drawing/2014/main" id="{009FB79F-89C2-4019-BC07-6B24D921BC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ปัจจัยในการแบ่งระดับภาษา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79512" y="987574"/>
            <a:ext cx="8784976" cy="403244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19">
            <a:extLst>
              <a:ext uri="{FF2B5EF4-FFF2-40B4-BE49-F238E27FC236}">
                <a16:creationId xmlns:a16="http://schemas.microsoft.com/office/drawing/2014/main" id="{8B32C8A2-68ED-43DA-8A02-D167E77E2DE3}"/>
              </a:ext>
            </a:extLst>
          </p:cNvPr>
          <p:cNvSpPr txBox="1"/>
          <p:nvPr/>
        </p:nvSpPr>
        <p:spPr>
          <a:xfrm>
            <a:off x="1259632" y="192367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๑. โอกาสและสถานที่ </a:t>
            </a:r>
          </a:p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ถ้าโอกาสสถานที่ต่างกัน การใช้ภาษาก็ต่างกันด้วย เช่น ภาษาที่ใช้ในที่ประชุมย่อมแตกต่างจากภาษาที่ใช้ในตลาด และภาษาที่ใช้ในงานมงคลย่อมแตกต่างจากอวมงคล</a:t>
            </a: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06" y="3805571"/>
            <a:ext cx="2050082" cy="12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98" y="636552"/>
            <a:ext cx="1368151" cy="12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2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9512" y="987574"/>
            <a:ext cx="8784976" cy="403244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19">
            <a:extLst>
              <a:ext uri="{FF2B5EF4-FFF2-40B4-BE49-F238E27FC236}">
                <a16:creationId xmlns:a16="http://schemas.microsoft.com/office/drawing/2014/main" id="{8B32C8A2-68ED-43DA-8A02-D167E77E2DE3}"/>
              </a:ext>
            </a:extLst>
          </p:cNvPr>
          <p:cNvSpPr txBox="1"/>
          <p:nvPr/>
        </p:nvSpPr>
        <p:spPr>
          <a:xfrm>
            <a:off x="1475656" y="1414585"/>
            <a:ext cx="7129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๒. สัมพันธภาพระหว่างบุคคล</a:t>
            </a:r>
          </a:p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บุคคลมีสัมพันธภาพต่อกันหลายลักษณะ จึงเป็นปัจจัยกำหนดให้ระดับภาษาต่างกัน แต่อย่างไรก็ตามต้องยึดหลักโอกาส และสถานที่ด้วย แม้บุคคลที่เป็นเพื่อนสนิทกันเมื่อมีการประชุมอย่างเป็นทางการ ก็ต้องใช้ภาษาระดับทางการในการสื่อสารด้วย</a:t>
            </a: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5846"/>
            <a:ext cx="1915809" cy="10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3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9512" y="627534"/>
            <a:ext cx="8784976" cy="439248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19">
            <a:extLst>
              <a:ext uri="{FF2B5EF4-FFF2-40B4-BE49-F238E27FC236}">
                <a16:creationId xmlns:a16="http://schemas.microsoft.com/office/drawing/2014/main" id="{8B32C8A2-68ED-43DA-8A02-D167E77E2DE3}"/>
              </a:ext>
            </a:extLst>
          </p:cNvPr>
          <p:cNvSpPr txBox="1"/>
          <p:nvPr/>
        </p:nvSpPr>
        <p:spPr>
          <a:xfrm>
            <a:off x="1259632" y="1273908"/>
            <a:ext cx="7016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๓. ลักษณะเนื้อหา</a:t>
            </a:r>
          </a:p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เนื้อหาของภาษาเกี่ยวกับโอกาสในการสื่อสาร เช่น เนื้อหาเกี่ยวกับเรื่องส่วนตัวก็ต้องใช้ภาษาระดับหนึ่ง เนื้อหาเกี่ยวกับราชการ หรือเนื้อหาเกี่ยวกับพิธีการต้องจัดระดับของภาษาให้ถูกต้องเหมาะสมกับเนื้อหานั้น ๆ หากจัดระดับภาษาไม่เหมาะสมก็จะทำให้การสื่อสารไม่ประสมผลสำเร็จ</a:t>
            </a: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44" b="80781" l="0" r="100000">
                        <a14:foregroundMark x1="41563" y1="23750" x2="41563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9649"/>
          <a:stretch/>
        </p:blipFill>
        <p:spPr bwMode="auto">
          <a:xfrm>
            <a:off x="6660232" y="3237788"/>
            <a:ext cx="2592288" cy="193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58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79512" y="555526"/>
            <a:ext cx="8856984" cy="453986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19">
            <a:extLst>
              <a:ext uri="{FF2B5EF4-FFF2-40B4-BE49-F238E27FC236}">
                <a16:creationId xmlns:a16="http://schemas.microsoft.com/office/drawing/2014/main" id="{8B32C8A2-68ED-43DA-8A02-D167E77E2DE3}"/>
              </a:ext>
            </a:extLst>
          </p:cNvPr>
          <p:cNvSpPr txBox="1"/>
          <p:nvPr/>
        </p:nvSpPr>
        <p:spPr>
          <a:xfrm>
            <a:off x="1043608" y="1328615"/>
            <a:ext cx="7147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๔. สื่อที่ใช้</a:t>
            </a:r>
          </a:p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ปัจจัยที่ทำให้ภาษาเปลี่ยนระดับ คือ สื่อที่ใช้ ถ้าสื่อคือไปรษณียบัตร จดหมายราชการ จดหมายส่วนตัว ย่อมใช้ภาษาต่างระดับกันในการเขียน 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การใช้ภาษาในการพูดวิทยุกระจายเสียงหรือทางโทรทัศน์ ย่อมใช้ภาษาแตกต่างกับการประกาศผ่านเครื่องขยายเสียง ดังนั้น ระดับภาษาต่าง ๆ จึงขึ้นอยู่กับสื่อที่ใช้ด้วย</a:t>
            </a:r>
          </a:p>
        </p:txBody>
      </p:sp>
      <p:sp>
        <p:nvSpPr>
          <p:cNvPr id="28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9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7414" y1="69067" x2="47414" y2="69067"/>
                        <a14:foregroundMark x1="49425" y1="69600" x2="49425" y2="69600"/>
                        <a14:foregroundMark x1="50287" y1="72533" x2="50287" y2="72533"/>
                        <a14:foregroundMark x1="47989" y1="74933" x2="47989" y2="74933"/>
                        <a14:foregroundMark x1="49138" y1="78133" x2="49138" y2="78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727" y="3932039"/>
            <a:ext cx="1124236" cy="121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76250" l="17167" r="88000">
                        <a14:foregroundMark x1="21167" y1="20750" x2="21167" y2="20750"/>
                        <a14:foregroundMark x1="21167" y1="16250" x2="21167" y2="16250"/>
                        <a14:foregroundMark x1="31500" y1="25750" x2="31500" y2="25750"/>
                        <a14:foregroundMark x1="23500" y1="12750" x2="23500" y2="12750"/>
                        <a14:foregroundMark x1="25083" y1="36333" x2="25083" y2="36333"/>
                        <a14:foregroundMark x1="33833" y1="46167" x2="33833" y2="46167"/>
                        <a14:foregroundMark x1="27500" y1="42417" x2="27500" y2="42417"/>
                        <a14:foregroundMark x1="27500" y1="54333" x2="27500" y2="57000"/>
                        <a14:foregroundMark x1="55000" y1="57750" x2="55000" y2="57750"/>
                        <a14:foregroundMark x1="70667" y1="67833" x2="70667" y2="67833"/>
                        <a14:foregroundMark x1="79417" y1="73667" x2="79417" y2="73667"/>
                        <a14:foregroundMark x1="78833" y1="65417" x2="78833" y2="65417"/>
                        <a14:foregroundMark x1="75667" y1="41667" x2="75667" y2="41667"/>
                        <a14:foregroundMark x1="63500" y1="43500" x2="63500" y2="43500"/>
                        <a14:foregroundMark x1="45500" y1="41667" x2="45500" y2="41667"/>
                        <a14:foregroundMark x1="33583" y1="54333" x2="33583" y2="54333"/>
                        <a14:foregroundMark x1="34417" y1="61500" x2="35167" y2="61750"/>
                        <a14:foregroundMark x1="28333" y1="70500" x2="27500" y2="70250"/>
                        <a14:foregroundMark x1="55583" y1="69417" x2="55583" y2="69417"/>
                        <a14:foregroundMark x1="42583" y1="69417" x2="42583" y2="6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7485" r="11348" b="23161"/>
          <a:stretch/>
        </p:blipFill>
        <p:spPr bwMode="auto">
          <a:xfrm>
            <a:off x="6660232" y="621398"/>
            <a:ext cx="1080120" cy="100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0" r="100000">
                        <a14:foregroundMark x1="79111" y1="28000" x2="79111" y2="28000"/>
                        <a14:foregroundMark x1="81778" y1="24000" x2="81778" y2="24000"/>
                        <a14:foregroundMark x1="73778" y1="25333" x2="73778" y2="25333"/>
                        <a14:foregroundMark x1="56889" y1="24444" x2="56889" y2="24444"/>
                        <a14:foregroundMark x1="61778" y1="26222" x2="61778" y2="26222"/>
                        <a14:foregroundMark x1="62222" y1="25333" x2="62222" y2="25333"/>
                        <a14:foregroundMark x1="54667" y1="32889" x2="54667" y2="32889"/>
                        <a14:foregroundMark x1="48444" y1="39111" x2="49778" y2="38667"/>
                        <a14:foregroundMark x1="52889" y1="36444" x2="52889" y2="36444"/>
                        <a14:foregroundMark x1="44889" y1="35111" x2="44889" y2="35111"/>
                        <a14:foregroundMark x1="80444" y1="29778" x2="80444" y2="29778"/>
                        <a14:foregroundMark x1="67556" y1="32444" x2="67556" y2="3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4900"/>
            <a:ext cx="1649214" cy="164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17" y="3795886"/>
            <a:ext cx="1276135" cy="10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958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5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829029"/>
              </p:ext>
            </p:extLst>
          </p:nvPr>
        </p:nvGraphicFramePr>
        <p:xfrm>
          <a:off x="143508" y="771550"/>
          <a:ext cx="8856984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puimek Med" pitchFamily="2" charset="-34"/>
                          <a:cs typeface="puimek Med" pitchFamily="2" charset="-34"/>
                        </a:rPr>
                        <a:t>ระดับภาษา</a:t>
                      </a:r>
                      <a:endParaRPr lang="en-US" sz="2000" b="1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B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puimek Med" pitchFamily="2" charset="-34"/>
                          <a:cs typeface="puimek Med" pitchFamily="2" charset="-34"/>
                        </a:rPr>
                        <a:t>โอกาสและสถานที่</a:t>
                      </a:r>
                      <a:endParaRPr lang="en-US" sz="2000" b="1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B8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puimek Med" pitchFamily="2" charset="-34"/>
                          <a:cs typeface="puimek Med" pitchFamily="2" charset="-34"/>
                        </a:rPr>
                        <a:t>ลักษณะภาษาที่ใช้</a:t>
                      </a:r>
                      <a:endParaRPr lang="en-US" sz="2000" b="1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B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พิธีการ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การเปิดประชุม กล่าวรายงาน การกล่าวสุนทรพจน์ การกล่าวต้อนรับ การกล่าวอวยพร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มีลักษณะพิธีรีตอง ภาษาไพเราะสละสลวย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ทางการ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การอภิปรายหรือการประชุม รายงานวิชาการ ประกาศทางการ จดหมายราชการ จดหมายธุรกิจ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ภาษาทางการ ถ้อยคำตรงไปตรงมา มีศัพท์เทคนิคหรือศัพท์วิชาการบ้าง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กึ่งทางการ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B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การประชุมกลุ่มย่อย</a:t>
                      </a:r>
                      <a:r>
                        <a:rPr lang="th-TH" sz="18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 การอภิปราย การเสวนา การบรรยายในห้องเรียน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B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ใช้ภาษาเขียนแต่มีภาษาพูดแทรกอยู่บ้าง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B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สนทนา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บทความแสดงความคิดเห็นในนิตยสาร</a:t>
                      </a:r>
                      <a:r>
                        <a:rPr lang="th-TH" sz="18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หรือหนังสือพิมพ์ รายการสาระบันเทิงทางโทรทัศน์ การปรึกษากัน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ใช้ภาษาพูดและสุภาพ การสนทนาโต้ตอบไม่เกิน ๕ คน ในสถานที่ที่ไม่ใช่ส่วนตัว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กันเอง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การสนทนาเรื่องส่วนตัว การทักทายระหว่างเพื่อนสนิท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000000"/>
                          </a:solidFill>
                          <a:latin typeface="puimek Med" pitchFamily="2" charset="-34"/>
                          <a:cs typeface="puimek Med" pitchFamily="2" charset="-34"/>
                        </a:rPr>
                        <a:t>ใช้ภาษาพูดอาจมีคำคะนองหรือภาษาถิ่นใช้ในวงจำกัด</a:t>
                      </a:r>
                      <a:endParaRPr lang="en-US" sz="180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000000"/>
                        </a:solidFill>
                        <a:latin typeface="puimek Med" pitchFamily="2" charset="-34"/>
                        <a:cs typeface="puimek Med" pitchFamily="2" charset="-3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19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7"/>
          <p:cNvSpPr txBox="1">
            <a:spLocks noGrp="1"/>
          </p:cNvSpPr>
          <p:nvPr>
            <p:ph type="title"/>
          </p:nvPr>
        </p:nvSpPr>
        <p:spPr>
          <a:xfrm>
            <a:off x="364558" y="205646"/>
            <a:ext cx="8387303" cy="2398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พักเที่ยงแล้วเราไป.....ข้าวกันเถอะ</a:t>
            </a:r>
            <a:endParaRPr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658" name="Google Shape;658;p37"/>
          <p:cNvGrpSpPr/>
          <p:nvPr/>
        </p:nvGrpSpPr>
        <p:grpSpPr>
          <a:xfrm flipH="1">
            <a:off x="232814" y="3442516"/>
            <a:ext cx="1275425" cy="1673833"/>
            <a:chOff x="4731875" y="3020625"/>
            <a:chExt cx="1205050" cy="1581475"/>
          </a:xfrm>
        </p:grpSpPr>
        <p:sp>
          <p:nvSpPr>
            <p:cNvPr id="659" name="Google Shape;659;p37"/>
            <p:cNvSpPr/>
            <p:nvPr/>
          </p:nvSpPr>
          <p:spPr>
            <a:xfrm>
              <a:off x="5219725" y="3059350"/>
              <a:ext cx="497650" cy="1023100"/>
            </a:xfrm>
            <a:custGeom>
              <a:avLst/>
              <a:gdLst/>
              <a:ahLst/>
              <a:cxnLst/>
              <a:rect l="l" t="t" r="r" b="b"/>
              <a:pathLst>
                <a:path w="19906" h="40924" extrusionOk="0">
                  <a:moveTo>
                    <a:pt x="8426" y="0"/>
                  </a:moveTo>
                  <a:cubicBezTo>
                    <a:pt x="8243" y="0"/>
                    <a:pt x="8059" y="10"/>
                    <a:pt x="7873" y="32"/>
                  </a:cubicBezTo>
                  <a:cubicBezTo>
                    <a:pt x="6105" y="265"/>
                    <a:pt x="4571" y="1366"/>
                    <a:pt x="3503" y="2767"/>
                  </a:cubicBezTo>
                  <a:cubicBezTo>
                    <a:pt x="2336" y="4335"/>
                    <a:pt x="1702" y="6203"/>
                    <a:pt x="1268" y="8071"/>
                  </a:cubicBezTo>
                  <a:cubicBezTo>
                    <a:pt x="801" y="10139"/>
                    <a:pt x="501" y="12207"/>
                    <a:pt x="368" y="14342"/>
                  </a:cubicBezTo>
                  <a:cubicBezTo>
                    <a:pt x="67" y="18712"/>
                    <a:pt x="1" y="23148"/>
                    <a:pt x="1" y="27552"/>
                  </a:cubicBezTo>
                  <a:cubicBezTo>
                    <a:pt x="1" y="29720"/>
                    <a:pt x="1" y="31921"/>
                    <a:pt x="34" y="34123"/>
                  </a:cubicBezTo>
                  <a:cubicBezTo>
                    <a:pt x="34" y="35224"/>
                    <a:pt x="67" y="36358"/>
                    <a:pt x="67" y="37492"/>
                  </a:cubicBezTo>
                  <a:cubicBezTo>
                    <a:pt x="34" y="38559"/>
                    <a:pt x="67" y="39660"/>
                    <a:pt x="234" y="40761"/>
                  </a:cubicBezTo>
                  <a:cubicBezTo>
                    <a:pt x="252" y="40865"/>
                    <a:pt x="359" y="40924"/>
                    <a:pt x="463" y="40924"/>
                  </a:cubicBezTo>
                  <a:cubicBezTo>
                    <a:pt x="559" y="40924"/>
                    <a:pt x="652" y="40873"/>
                    <a:pt x="668" y="40761"/>
                  </a:cubicBezTo>
                  <a:cubicBezTo>
                    <a:pt x="801" y="39593"/>
                    <a:pt x="868" y="38459"/>
                    <a:pt x="801" y="37325"/>
                  </a:cubicBezTo>
                  <a:cubicBezTo>
                    <a:pt x="835" y="36124"/>
                    <a:pt x="835" y="34923"/>
                    <a:pt x="835" y="33756"/>
                  </a:cubicBezTo>
                  <a:cubicBezTo>
                    <a:pt x="868" y="31388"/>
                    <a:pt x="901" y="29053"/>
                    <a:pt x="935" y="26718"/>
                  </a:cubicBezTo>
                  <a:cubicBezTo>
                    <a:pt x="1068" y="22581"/>
                    <a:pt x="1135" y="18412"/>
                    <a:pt x="1468" y="14275"/>
                  </a:cubicBezTo>
                  <a:cubicBezTo>
                    <a:pt x="1602" y="12274"/>
                    <a:pt x="1902" y="10272"/>
                    <a:pt x="2369" y="8304"/>
                  </a:cubicBezTo>
                  <a:cubicBezTo>
                    <a:pt x="2803" y="6536"/>
                    <a:pt x="3370" y="4702"/>
                    <a:pt x="4504" y="3234"/>
                  </a:cubicBezTo>
                  <a:cubicBezTo>
                    <a:pt x="5504" y="1976"/>
                    <a:pt x="7004" y="1029"/>
                    <a:pt x="8641" y="1029"/>
                  </a:cubicBezTo>
                  <a:cubicBezTo>
                    <a:pt x="8696" y="1029"/>
                    <a:pt x="8752" y="1030"/>
                    <a:pt x="8807" y="1033"/>
                  </a:cubicBezTo>
                  <a:cubicBezTo>
                    <a:pt x="10508" y="1066"/>
                    <a:pt x="12043" y="2133"/>
                    <a:pt x="13210" y="3301"/>
                  </a:cubicBezTo>
                  <a:cubicBezTo>
                    <a:pt x="14511" y="4602"/>
                    <a:pt x="15679" y="6036"/>
                    <a:pt x="16713" y="7571"/>
                  </a:cubicBezTo>
                  <a:cubicBezTo>
                    <a:pt x="17880" y="9138"/>
                    <a:pt x="18914" y="10840"/>
                    <a:pt x="19782" y="12574"/>
                  </a:cubicBezTo>
                  <a:cubicBezTo>
                    <a:pt x="19791" y="12594"/>
                    <a:pt x="19807" y="12602"/>
                    <a:pt x="19823" y="12602"/>
                  </a:cubicBezTo>
                  <a:cubicBezTo>
                    <a:pt x="19862" y="12602"/>
                    <a:pt x="19905" y="12555"/>
                    <a:pt x="19882" y="12507"/>
                  </a:cubicBezTo>
                  <a:cubicBezTo>
                    <a:pt x="18881" y="10439"/>
                    <a:pt x="17713" y="8438"/>
                    <a:pt x="16479" y="6536"/>
                  </a:cubicBezTo>
                  <a:cubicBezTo>
                    <a:pt x="15312" y="4802"/>
                    <a:pt x="14111" y="3034"/>
                    <a:pt x="12510" y="1700"/>
                  </a:cubicBezTo>
                  <a:cubicBezTo>
                    <a:pt x="11348" y="717"/>
                    <a:pt x="9948" y="0"/>
                    <a:pt x="8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0" name="Google Shape;660;p37"/>
            <p:cNvSpPr/>
            <p:nvPr/>
          </p:nvSpPr>
          <p:spPr>
            <a:xfrm>
              <a:off x="5330100" y="3020625"/>
              <a:ext cx="606825" cy="624125"/>
            </a:xfrm>
            <a:custGeom>
              <a:avLst/>
              <a:gdLst/>
              <a:ahLst/>
              <a:cxnLst/>
              <a:rect l="l" t="t" r="r" b="b"/>
              <a:pathLst>
                <a:path w="24273" h="24965" extrusionOk="0">
                  <a:moveTo>
                    <a:pt x="6806" y="8469"/>
                  </a:moveTo>
                  <a:cubicBezTo>
                    <a:pt x="6874" y="8469"/>
                    <a:pt x="6937" y="8485"/>
                    <a:pt x="6994" y="8519"/>
                  </a:cubicBezTo>
                  <a:lnTo>
                    <a:pt x="6994" y="8552"/>
                  </a:lnTo>
                  <a:cubicBezTo>
                    <a:pt x="7517" y="8872"/>
                    <a:pt x="6900" y="10611"/>
                    <a:pt x="6115" y="10611"/>
                  </a:cubicBezTo>
                  <a:cubicBezTo>
                    <a:pt x="5999" y="10611"/>
                    <a:pt x="5880" y="10573"/>
                    <a:pt x="5760" y="10487"/>
                  </a:cubicBezTo>
                  <a:cubicBezTo>
                    <a:pt x="5065" y="9943"/>
                    <a:pt x="6149" y="8469"/>
                    <a:pt x="6806" y="8469"/>
                  </a:cubicBezTo>
                  <a:close/>
                  <a:moveTo>
                    <a:pt x="19238" y="12167"/>
                  </a:moveTo>
                  <a:cubicBezTo>
                    <a:pt x="20022" y="12167"/>
                    <a:pt x="21644" y="13591"/>
                    <a:pt x="21071" y="14423"/>
                  </a:cubicBezTo>
                  <a:cubicBezTo>
                    <a:pt x="20959" y="14585"/>
                    <a:pt x="20808" y="14654"/>
                    <a:pt x="20636" y="14654"/>
                  </a:cubicBezTo>
                  <a:cubicBezTo>
                    <a:pt x="19778" y="14654"/>
                    <a:pt x="18408" y="12928"/>
                    <a:pt x="18936" y="12288"/>
                  </a:cubicBezTo>
                  <a:cubicBezTo>
                    <a:pt x="19006" y="12205"/>
                    <a:pt x="19111" y="12167"/>
                    <a:pt x="19238" y="12167"/>
                  </a:cubicBezTo>
                  <a:close/>
                  <a:moveTo>
                    <a:pt x="12591" y="1"/>
                  </a:moveTo>
                  <a:cubicBezTo>
                    <a:pt x="11994" y="1"/>
                    <a:pt x="11464" y="73"/>
                    <a:pt x="11030" y="213"/>
                  </a:cubicBezTo>
                  <a:cubicBezTo>
                    <a:pt x="9328" y="770"/>
                    <a:pt x="9778" y="5021"/>
                    <a:pt x="9449" y="5021"/>
                  </a:cubicBezTo>
                  <a:cubicBezTo>
                    <a:pt x="9442" y="5021"/>
                    <a:pt x="9436" y="5020"/>
                    <a:pt x="9429" y="5017"/>
                  </a:cubicBezTo>
                  <a:cubicBezTo>
                    <a:pt x="7497" y="4249"/>
                    <a:pt x="5857" y="3846"/>
                    <a:pt x="4550" y="3846"/>
                  </a:cubicBezTo>
                  <a:cubicBezTo>
                    <a:pt x="1142" y="3846"/>
                    <a:pt x="0" y="6592"/>
                    <a:pt x="1857" y="12789"/>
                  </a:cubicBezTo>
                  <a:cubicBezTo>
                    <a:pt x="2057" y="11621"/>
                    <a:pt x="2457" y="10087"/>
                    <a:pt x="3124" y="9186"/>
                  </a:cubicBezTo>
                  <a:cubicBezTo>
                    <a:pt x="3593" y="8548"/>
                    <a:pt x="4077" y="8266"/>
                    <a:pt x="4421" y="8266"/>
                  </a:cubicBezTo>
                  <a:cubicBezTo>
                    <a:pt x="4960" y="8266"/>
                    <a:pt x="5158" y="8955"/>
                    <a:pt x="4425" y="10054"/>
                  </a:cubicBezTo>
                  <a:cubicBezTo>
                    <a:pt x="3558" y="11388"/>
                    <a:pt x="2991" y="12922"/>
                    <a:pt x="2758" y="14490"/>
                  </a:cubicBezTo>
                  <a:cubicBezTo>
                    <a:pt x="2758" y="14490"/>
                    <a:pt x="4759" y="17359"/>
                    <a:pt x="7194" y="18793"/>
                  </a:cubicBezTo>
                  <a:cubicBezTo>
                    <a:pt x="7094" y="17692"/>
                    <a:pt x="6794" y="15991"/>
                    <a:pt x="6994" y="14357"/>
                  </a:cubicBezTo>
                  <a:cubicBezTo>
                    <a:pt x="7233" y="12530"/>
                    <a:pt x="7909" y="11699"/>
                    <a:pt x="8440" y="11699"/>
                  </a:cubicBezTo>
                  <a:cubicBezTo>
                    <a:pt x="8947" y="11699"/>
                    <a:pt x="9323" y="12455"/>
                    <a:pt x="9062" y="13823"/>
                  </a:cubicBezTo>
                  <a:cubicBezTo>
                    <a:pt x="8662" y="16091"/>
                    <a:pt x="8462" y="18493"/>
                    <a:pt x="8595" y="19527"/>
                  </a:cubicBezTo>
                  <a:cubicBezTo>
                    <a:pt x="9396" y="20027"/>
                    <a:pt x="10263" y="20461"/>
                    <a:pt x="11197" y="20761"/>
                  </a:cubicBezTo>
                  <a:cubicBezTo>
                    <a:pt x="11063" y="20361"/>
                    <a:pt x="10897" y="19861"/>
                    <a:pt x="10730" y="19260"/>
                  </a:cubicBezTo>
                  <a:cubicBezTo>
                    <a:pt x="10152" y="17150"/>
                    <a:pt x="10906" y="16001"/>
                    <a:pt x="11494" y="16001"/>
                  </a:cubicBezTo>
                  <a:cubicBezTo>
                    <a:pt x="11789" y="16001"/>
                    <a:pt x="12042" y="16290"/>
                    <a:pt x="12064" y="16892"/>
                  </a:cubicBezTo>
                  <a:cubicBezTo>
                    <a:pt x="12198" y="18426"/>
                    <a:pt x="12498" y="19927"/>
                    <a:pt x="12898" y="21395"/>
                  </a:cubicBezTo>
                  <a:cubicBezTo>
                    <a:pt x="14066" y="21795"/>
                    <a:pt x="15033" y="22062"/>
                    <a:pt x="15633" y="22262"/>
                  </a:cubicBezTo>
                  <a:cubicBezTo>
                    <a:pt x="17134" y="22829"/>
                    <a:pt x="18502" y="23763"/>
                    <a:pt x="19603" y="24964"/>
                  </a:cubicBezTo>
                  <a:cubicBezTo>
                    <a:pt x="20704" y="23997"/>
                    <a:pt x="21604" y="22796"/>
                    <a:pt x="22305" y="21462"/>
                  </a:cubicBezTo>
                  <a:cubicBezTo>
                    <a:pt x="21571" y="20828"/>
                    <a:pt x="20403" y="19894"/>
                    <a:pt x="18769" y="18726"/>
                  </a:cubicBezTo>
                  <a:cubicBezTo>
                    <a:pt x="16372" y="17059"/>
                    <a:pt x="16498" y="15025"/>
                    <a:pt x="17813" y="15025"/>
                  </a:cubicBezTo>
                  <a:cubicBezTo>
                    <a:pt x="18182" y="15025"/>
                    <a:pt x="18643" y="15185"/>
                    <a:pt x="19169" y="15557"/>
                  </a:cubicBezTo>
                  <a:cubicBezTo>
                    <a:pt x="20937" y="16758"/>
                    <a:pt x="22272" y="19027"/>
                    <a:pt x="22905" y="20194"/>
                  </a:cubicBezTo>
                  <a:cubicBezTo>
                    <a:pt x="23706" y="18193"/>
                    <a:pt x="24173" y="16024"/>
                    <a:pt x="24273" y="13856"/>
                  </a:cubicBezTo>
                  <a:cubicBezTo>
                    <a:pt x="21871" y="11588"/>
                    <a:pt x="15934" y="8452"/>
                    <a:pt x="17735" y="8452"/>
                  </a:cubicBezTo>
                  <a:cubicBezTo>
                    <a:pt x="19336" y="8452"/>
                    <a:pt x="22939" y="10821"/>
                    <a:pt x="24273" y="11721"/>
                  </a:cubicBezTo>
                  <a:cubicBezTo>
                    <a:pt x="24240" y="11121"/>
                    <a:pt x="24173" y="10487"/>
                    <a:pt x="24073" y="9887"/>
                  </a:cubicBezTo>
                  <a:cubicBezTo>
                    <a:pt x="21805" y="8419"/>
                    <a:pt x="14466" y="6117"/>
                    <a:pt x="15633" y="5450"/>
                  </a:cubicBezTo>
                  <a:cubicBezTo>
                    <a:pt x="15804" y="5354"/>
                    <a:pt x="16041" y="5311"/>
                    <a:pt x="16327" y="5311"/>
                  </a:cubicBezTo>
                  <a:cubicBezTo>
                    <a:pt x="18215" y="5311"/>
                    <a:pt x="22240" y="7181"/>
                    <a:pt x="23572" y="7819"/>
                  </a:cubicBezTo>
                  <a:cubicBezTo>
                    <a:pt x="23306" y="6818"/>
                    <a:pt x="22839" y="5884"/>
                    <a:pt x="22238" y="5017"/>
                  </a:cubicBezTo>
                  <a:cubicBezTo>
                    <a:pt x="19653" y="1579"/>
                    <a:pt x="15391" y="1"/>
                    <a:pt x="12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1" name="Google Shape;661;p37"/>
            <p:cNvSpPr/>
            <p:nvPr/>
          </p:nvSpPr>
          <p:spPr>
            <a:xfrm>
              <a:off x="5484075" y="3151650"/>
              <a:ext cx="328375" cy="441825"/>
            </a:xfrm>
            <a:custGeom>
              <a:avLst/>
              <a:gdLst/>
              <a:ahLst/>
              <a:cxnLst/>
              <a:rect l="l" t="t" r="r" b="b"/>
              <a:pathLst>
                <a:path w="13135" h="17673" extrusionOk="0">
                  <a:moveTo>
                    <a:pt x="3648" y="0"/>
                  </a:moveTo>
                  <a:cubicBezTo>
                    <a:pt x="3615" y="0"/>
                    <a:pt x="3577" y="49"/>
                    <a:pt x="3604" y="76"/>
                  </a:cubicBezTo>
                  <a:lnTo>
                    <a:pt x="3904" y="443"/>
                  </a:lnTo>
                  <a:cubicBezTo>
                    <a:pt x="3470" y="976"/>
                    <a:pt x="3070" y="1544"/>
                    <a:pt x="2736" y="2111"/>
                  </a:cubicBezTo>
                  <a:cubicBezTo>
                    <a:pt x="2403" y="2711"/>
                    <a:pt x="2069" y="3345"/>
                    <a:pt x="1736" y="3979"/>
                  </a:cubicBezTo>
                  <a:cubicBezTo>
                    <a:pt x="1135" y="5213"/>
                    <a:pt x="568" y="6480"/>
                    <a:pt x="1" y="7715"/>
                  </a:cubicBezTo>
                  <a:cubicBezTo>
                    <a:pt x="1" y="7756"/>
                    <a:pt x="39" y="7784"/>
                    <a:pt x="76" y="7784"/>
                  </a:cubicBezTo>
                  <a:cubicBezTo>
                    <a:pt x="99" y="7784"/>
                    <a:pt x="122" y="7773"/>
                    <a:pt x="134" y="7748"/>
                  </a:cubicBezTo>
                  <a:cubicBezTo>
                    <a:pt x="601" y="6447"/>
                    <a:pt x="1202" y="5179"/>
                    <a:pt x="1902" y="4012"/>
                  </a:cubicBezTo>
                  <a:cubicBezTo>
                    <a:pt x="2236" y="3445"/>
                    <a:pt x="2569" y="2911"/>
                    <a:pt x="2936" y="2344"/>
                  </a:cubicBezTo>
                  <a:cubicBezTo>
                    <a:pt x="3303" y="1777"/>
                    <a:pt x="3704" y="1210"/>
                    <a:pt x="4004" y="610"/>
                  </a:cubicBezTo>
                  <a:cubicBezTo>
                    <a:pt x="4738" y="1544"/>
                    <a:pt x="5405" y="2511"/>
                    <a:pt x="6005" y="3512"/>
                  </a:cubicBezTo>
                  <a:cubicBezTo>
                    <a:pt x="4871" y="5713"/>
                    <a:pt x="4271" y="8115"/>
                    <a:pt x="3637" y="10483"/>
                  </a:cubicBezTo>
                  <a:cubicBezTo>
                    <a:pt x="3618" y="10541"/>
                    <a:pt x="3654" y="10577"/>
                    <a:pt x="3689" y="10577"/>
                  </a:cubicBezTo>
                  <a:cubicBezTo>
                    <a:pt x="3714" y="10577"/>
                    <a:pt x="3737" y="10559"/>
                    <a:pt x="3737" y="10517"/>
                  </a:cubicBezTo>
                  <a:cubicBezTo>
                    <a:pt x="4171" y="8148"/>
                    <a:pt x="5171" y="5880"/>
                    <a:pt x="6105" y="3678"/>
                  </a:cubicBezTo>
                  <a:cubicBezTo>
                    <a:pt x="6672" y="4612"/>
                    <a:pt x="7173" y="5546"/>
                    <a:pt x="7673" y="6514"/>
                  </a:cubicBezTo>
                  <a:lnTo>
                    <a:pt x="7673" y="6547"/>
                  </a:lnTo>
                  <a:cubicBezTo>
                    <a:pt x="7640" y="9116"/>
                    <a:pt x="8107" y="11617"/>
                    <a:pt x="8274" y="14153"/>
                  </a:cubicBezTo>
                  <a:cubicBezTo>
                    <a:pt x="8274" y="14186"/>
                    <a:pt x="8299" y="14203"/>
                    <a:pt x="8324" y="14203"/>
                  </a:cubicBezTo>
                  <a:cubicBezTo>
                    <a:pt x="8349" y="14203"/>
                    <a:pt x="8374" y="14186"/>
                    <a:pt x="8374" y="14153"/>
                  </a:cubicBezTo>
                  <a:cubicBezTo>
                    <a:pt x="8007" y="11784"/>
                    <a:pt x="8040" y="9382"/>
                    <a:pt x="7907" y="7014"/>
                  </a:cubicBezTo>
                  <a:lnTo>
                    <a:pt x="7907" y="7014"/>
                  </a:lnTo>
                  <a:cubicBezTo>
                    <a:pt x="8140" y="7448"/>
                    <a:pt x="8340" y="7881"/>
                    <a:pt x="8540" y="8282"/>
                  </a:cubicBezTo>
                  <a:cubicBezTo>
                    <a:pt x="9208" y="9749"/>
                    <a:pt x="9875" y="11250"/>
                    <a:pt x="10575" y="12718"/>
                  </a:cubicBezTo>
                  <a:cubicBezTo>
                    <a:pt x="11309" y="14353"/>
                    <a:pt x="12110" y="15954"/>
                    <a:pt x="12810" y="17622"/>
                  </a:cubicBezTo>
                  <a:cubicBezTo>
                    <a:pt x="12822" y="17658"/>
                    <a:pt x="12844" y="17673"/>
                    <a:pt x="12864" y="17673"/>
                  </a:cubicBezTo>
                  <a:cubicBezTo>
                    <a:pt x="12899" y="17673"/>
                    <a:pt x="12931" y="17631"/>
                    <a:pt x="12910" y="17588"/>
                  </a:cubicBezTo>
                  <a:cubicBezTo>
                    <a:pt x="10642" y="12818"/>
                    <a:pt x="8941" y="7715"/>
                    <a:pt x="6072" y="3278"/>
                  </a:cubicBezTo>
                  <a:lnTo>
                    <a:pt x="6072" y="3278"/>
                  </a:lnTo>
                  <a:cubicBezTo>
                    <a:pt x="7206" y="3778"/>
                    <a:pt x="8374" y="4212"/>
                    <a:pt x="9508" y="4712"/>
                  </a:cubicBezTo>
                  <a:cubicBezTo>
                    <a:pt x="10709" y="5280"/>
                    <a:pt x="11876" y="5880"/>
                    <a:pt x="13010" y="6547"/>
                  </a:cubicBezTo>
                  <a:cubicBezTo>
                    <a:pt x="13020" y="6552"/>
                    <a:pt x="13029" y="6554"/>
                    <a:pt x="13038" y="6554"/>
                  </a:cubicBezTo>
                  <a:cubicBezTo>
                    <a:pt x="13093" y="6554"/>
                    <a:pt x="13134" y="6476"/>
                    <a:pt x="13077" y="6447"/>
                  </a:cubicBezTo>
                  <a:cubicBezTo>
                    <a:pt x="11909" y="5780"/>
                    <a:pt x="10742" y="5113"/>
                    <a:pt x="9541" y="4512"/>
                  </a:cubicBezTo>
                  <a:cubicBezTo>
                    <a:pt x="8374" y="3945"/>
                    <a:pt x="7206" y="3445"/>
                    <a:pt x="5972" y="3078"/>
                  </a:cubicBezTo>
                  <a:cubicBezTo>
                    <a:pt x="5738" y="2744"/>
                    <a:pt x="5538" y="2444"/>
                    <a:pt x="5338" y="2144"/>
                  </a:cubicBezTo>
                  <a:lnTo>
                    <a:pt x="5338" y="2144"/>
                  </a:lnTo>
                  <a:cubicBezTo>
                    <a:pt x="6005" y="2344"/>
                    <a:pt x="6606" y="2511"/>
                    <a:pt x="7306" y="2711"/>
                  </a:cubicBezTo>
                  <a:cubicBezTo>
                    <a:pt x="7973" y="2945"/>
                    <a:pt x="8640" y="3245"/>
                    <a:pt x="9308" y="3545"/>
                  </a:cubicBezTo>
                  <a:cubicBezTo>
                    <a:pt x="9374" y="3545"/>
                    <a:pt x="9408" y="3445"/>
                    <a:pt x="9341" y="3412"/>
                  </a:cubicBezTo>
                  <a:cubicBezTo>
                    <a:pt x="8674" y="3145"/>
                    <a:pt x="8007" y="2911"/>
                    <a:pt x="7306" y="2678"/>
                  </a:cubicBezTo>
                  <a:cubicBezTo>
                    <a:pt x="6639" y="2444"/>
                    <a:pt x="5972" y="2244"/>
                    <a:pt x="5271" y="2077"/>
                  </a:cubicBezTo>
                  <a:cubicBezTo>
                    <a:pt x="4904" y="1544"/>
                    <a:pt x="4471" y="1010"/>
                    <a:pt x="4071" y="476"/>
                  </a:cubicBezTo>
                  <a:cubicBezTo>
                    <a:pt x="4037" y="476"/>
                    <a:pt x="4037" y="443"/>
                    <a:pt x="4004" y="443"/>
                  </a:cubicBezTo>
                  <a:cubicBezTo>
                    <a:pt x="3904" y="276"/>
                    <a:pt x="3804" y="143"/>
                    <a:pt x="3670" y="9"/>
                  </a:cubicBezTo>
                  <a:cubicBezTo>
                    <a:pt x="3664" y="3"/>
                    <a:pt x="3656" y="0"/>
                    <a:pt x="3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4965525" y="3280300"/>
              <a:ext cx="386000" cy="807050"/>
            </a:xfrm>
            <a:custGeom>
              <a:avLst/>
              <a:gdLst/>
              <a:ahLst/>
              <a:cxnLst/>
              <a:rect l="l" t="t" r="r" b="b"/>
              <a:pathLst>
                <a:path w="15440" h="32282" extrusionOk="0">
                  <a:moveTo>
                    <a:pt x="6833" y="0"/>
                  </a:moveTo>
                  <a:cubicBezTo>
                    <a:pt x="3998" y="0"/>
                    <a:pt x="1863" y="2402"/>
                    <a:pt x="28" y="4236"/>
                  </a:cubicBezTo>
                  <a:cubicBezTo>
                    <a:pt x="1" y="4291"/>
                    <a:pt x="63" y="4345"/>
                    <a:pt x="104" y="4345"/>
                  </a:cubicBezTo>
                  <a:cubicBezTo>
                    <a:pt x="114" y="4345"/>
                    <a:pt x="122" y="4343"/>
                    <a:pt x="128" y="4337"/>
                  </a:cubicBezTo>
                  <a:cubicBezTo>
                    <a:pt x="1732" y="2706"/>
                    <a:pt x="3977" y="819"/>
                    <a:pt x="6385" y="819"/>
                  </a:cubicBezTo>
                  <a:cubicBezTo>
                    <a:pt x="6983" y="819"/>
                    <a:pt x="7590" y="936"/>
                    <a:pt x="8201" y="1201"/>
                  </a:cubicBezTo>
                  <a:cubicBezTo>
                    <a:pt x="10436" y="2168"/>
                    <a:pt x="11737" y="4703"/>
                    <a:pt x="12437" y="6938"/>
                  </a:cubicBezTo>
                  <a:cubicBezTo>
                    <a:pt x="13204" y="9373"/>
                    <a:pt x="13438" y="12009"/>
                    <a:pt x="13738" y="14544"/>
                  </a:cubicBezTo>
                  <a:cubicBezTo>
                    <a:pt x="14072" y="17446"/>
                    <a:pt x="14305" y="20381"/>
                    <a:pt x="14405" y="23283"/>
                  </a:cubicBezTo>
                  <a:cubicBezTo>
                    <a:pt x="14472" y="24718"/>
                    <a:pt x="14505" y="26186"/>
                    <a:pt x="14472" y="27653"/>
                  </a:cubicBezTo>
                  <a:cubicBezTo>
                    <a:pt x="14438" y="29121"/>
                    <a:pt x="14372" y="30589"/>
                    <a:pt x="14472" y="32056"/>
                  </a:cubicBezTo>
                  <a:cubicBezTo>
                    <a:pt x="14472" y="32207"/>
                    <a:pt x="14589" y="32282"/>
                    <a:pt x="14710" y="32282"/>
                  </a:cubicBezTo>
                  <a:cubicBezTo>
                    <a:pt x="14830" y="32282"/>
                    <a:pt x="14956" y="32207"/>
                    <a:pt x="14972" y="32056"/>
                  </a:cubicBezTo>
                  <a:cubicBezTo>
                    <a:pt x="15272" y="30322"/>
                    <a:pt x="15406" y="28554"/>
                    <a:pt x="15406" y="26786"/>
                  </a:cubicBezTo>
                  <a:cubicBezTo>
                    <a:pt x="15439" y="25018"/>
                    <a:pt x="15439" y="23283"/>
                    <a:pt x="15406" y="21549"/>
                  </a:cubicBezTo>
                  <a:cubicBezTo>
                    <a:pt x="15306" y="18380"/>
                    <a:pt x="15072" y="15244"/>
                    <a:pt x="14672" y="12109"/>
                  </a:cubicBezTo>
                  <a:cubicBezTo>
                    <a:pt x="14338" y="9507"/>
                    <a:pt x="13905" y="6838"/>
                    <a:pt x="12704" y="4470"/>
                  </a:cubicBezTo>
                  <a:cubicBezTo>
                    <a:pt x="11536" y="2202"/>
                    <a:pt x="9535" y="0"/>
                    <a:pt x="6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3" name="Google Shape;663;p37"/>
            <p:cNvSpPr/>
            <p:nvPr/>
          </p:nvSpPr>
          <p:spPr>
            <a:xfrm>
              <a:off x="4731875" y="3174775"/>
              <a:ext cx="506225" cy="527500"/>
            </a:xfrm>
            <a:custGeom>
              <a:avLst/>
              <a:gdLst/>
              <a:ahLst/>
              <a:cxnLst/>
              <a:rect l="l" t="t" r="r" b="b"/>
              <a:pathLst>
                <a:path w="20249" h="21100" extrusionOk="0">
                  <a:moveTo>
                    <a:pt x="3733" y="8280"/>
                  </a:moveTo>
                  <a:cubicBezTo>
                    <a:pt x="4058" y="8280"/>
                    <a:pt x="4366" y="8388"/>
                    <a:pt x="4471" y="8624"/>
                  </a:cubicBezTo>
                  <a:cubicBezTo>
                    <a:pt x="4624" y="8953"/>
                    <a:pt x="3916" y="9324"/>
                    <a:pt x="3363" y="9324"/>
                  </a:cubicBezTo>
                  <a:cubicBezTo>
                    <a:pt x="3074" y="9324"/>
                    <a:pt x="2827" y="9222"/>
                    <a:pt x="2769" y="8958"/>
                  </a:cubicBezTo>
                  <a:cubicBezTo>
                    <a:pt x="2689" y="8533"/>
                    <a:pt x="3232" y="8280"/>
                    <a:pt x="3733" y="8280"/>
                  </a:cubicBezTo>
                  <a:close/>
                  <a:moveTo>
                    <a:pt x="16584" y="12824"/>
                  </a:moveTo>
                  <a:cubicBezTo>
                    <a:pt x="16943" y="12824"/>
                    <a:pt x="17496" y="13158"/>
                    <a:pt x="17447" y="13528"/>
                  </a:cubicBezTo>
                  <a:cubicBezTo>
                    <a:pt x="17411" y="13697"/>
                    <a:pt x="17305" y="13764"/>
                    <a:pt x="17170" y="13764"/>
                  </a:cubicBezTo>
                  <a:cubicBezTo>
                    <a:pt x="16799" y="13764"/>
                    <a:pt x="16215" y="13254"/>
                    <a:pt x="16312" y="12961"/>
                  </a:cubicBezTo>
                  <a:cubicBezTo>
                    <a:pt x="16356" y="12865"/>
                    <a:pt x="16458" y="12824"/>
                    <a:pt x="16584" y="12824"/>
                  </a:cubicBezTo>
                  <a:close/>
                  <a:moveTo>
                    <a:pt x="9044" y="15464"/>
                  </a:moveTo>
                  <a:cubicBezTo>
                    <a:pt x="9802" y="15464"/>
                    <a:pt x="10782" y="17161"/>
                    <a:pt x="10008" y="17564"/>
                  </a:cubicBezTo>
                  <a:cubicBezTo>
                    <a:pt x="9932" y="17602"/>
                    <a:pt x="9855" y="17620"/>
                    <a:pt x="9779" y="17620"/>
                  </a:cubicBezTo>
                  <a:cubicBezTo>
                    <a:pt x="8989" y="17620"/>
                    <a:pt x="8265" y="15739"/>
                    <a:pt x="8874" y="15496"/>
                  </a:cubicBezTo>
                  <a:cubicBezTo>
                    <a:pt x="8929" y="15474"/>
                    <a:pt x="8986" y="15464"/>
                    <a:pt x="9044" y="15464"/>
                  </a:cubicBezTo>
                  <a:close/>
                  <a:moveTo>
                    <a:pt x="8783" y="1"/>
                  </a:moveTo>
                  <a:cubicBezTo>
                    <a:pt x="7757" y="1"/>
                    <a:pt x="6548" y="280"/>
                    <a:pt x="5338" y="985"/>
                  </a:cubicBezTo>
                  <a:cubicBezTo>
                    <a:pt x="6472" y="1086"/>
                    <a:pt x="7840" y="1452"/>
                    <a:pt x="8373" y="2253"/>
                  </a:cubicBezTo>
                  <a:cubicBezTo>
                    <a:pt x="8899" y="3004"/>
                    <a:pt x="8411" y="3491"/>
                    <a:pt x="7839" y="3491"/>
                  </a:cubicBezTo>
                  <a:cubicBezTo>
                    <a:pt x="7648" y="3491"/>
                    <a:pt x="7448" y="3437"/>
                    <a:pt x="7273" y="3320"/>
                  </a:cubicBezTo>
                  <a:cubicBezTo>
                    <a:pt x="6772" y="3020"/>
                    <a:pt x="5838" y="1986"/>
                    <a:pt x="4170" y="1853"/>
                  </a:cubicBezTo>
                  <a:cubicBezTo>
                    <a:pt x="3470" y="2453"/>
                    <a:pt x="2836" y="3154"/>
                    <a:pt x="2302" y="3921"/>
                  </a:cubicBezTo>
                  <a:cubicBezTo>
                    <a:pt x="2102" y="4188"/>
                    <a:pt x="1936" y="4488"/>
                    <a:pt x="1769" y="4788"/>
                  </a:cubicBezTo>
                  <a:cubicBezTo>
                    <a:pt x="2700" y="4371"/>
                    <a:pt x="3694" y="4162"/>
                    <a:pt x="4686" y="4162"/>
                  </a:cubicBezTo>
                  <a:cubicBezTo>
                    <a:pt x="5754" y="4162"/>
                    <a:pt x="6821" y="4404"/>
                    <a:pt x="7806" y="4888"/>
                  </a:cubicBezTo>
                  <a:cubicBezTo>
                    <a:pt x="9711" y="5840"/>
                    <a:pt x="9123" y="7639"/>
                    <a:pt x="7740" y="7639"/>
                  </a:cubicBezTo>
                  <a:cubicBezTo>
                    <a:pt x="7476" y="7639"/>
                    <a:pt x="7183" y="7573"/>
                    <a:pt x="6872" y="7423"/>
                  </a:cubicBezTo>
                  <a:cubicBezTo>
                    <a:pt x="5331" y="6706"/>
                    <a:pt x="3873" y="6009"/>
                    <a:pt x="2298" y="6009"/>
                  </a:cubicBezTo>
                  <a:cubicBezTo>
                    <a:pt x="1897" y="6009"/>
                    <a:pt x="1488" y="6054"/>
                    <a:pt x="1068" y="6156"/>
                  </a:cubicBezTo>
                  <a:cubicBezTo>
                    <a:pt x="334" y="7990"/>
                    <a:pt x="1" y="9959"/>
                    <a:pt x="68" y="11960"/>
                  </a:cubicBezTo>
                  <a:cubicBezTo>
                    <a:pt x="1102" y="11226"/>
                    <a:pt x="2202" y="10692"/>
                    <a:pt x="3403" y="10359"/>
                  </a:cubicBezTo>
                  <a:cubicBezTo>
                    <a:pt x="3807" y="10251"/>
                    <a:pt x="4160" y="10205"/>
                    <a:pt x="4454" y="10205"/>
                  </a:cubicBezTo>
                  <a:cubicBezTo>
                    <a:pt x="5788" y="10205"/>
                    <a:pt x="5893" y="11141"/>
                    <a:pt x="3870" y="11360"/>
                  </a:cubicBezTo>
                  <a:cubicBezTo>
                    <a:pt x="2536" y="11493"/>
                    <a:pt x="1235" y="11893"/>
                    <a:pt x="68" y="12560"/>
                  </a:cubicBezTo>
                  <a:cubicBezTo>
                    <a:pt x="68" y="12927"/>
                    <a:pt x="101" y="13294"/>
                    <a:pt x="134" y="13661"/>
                  </a:cubicBezTo>
                  <a:cubicBezTo>
                    <a:pt x="1002" y="12994"/>
                    <a:pt x="2036" y="12560"/>
                    <a:pt x="3136" y="12394"/>
                  </a:cubicBezTo>
                  <a:cubicBezTo>
                    <a:pt x="3299" y="12377"/>
                    <a:pt x="3451" y="12369"/>
                    <a:pt x="3592" y="12369"/>
                  </a:cubicBezTo>
                  <a:cubicBezTo>
                    <a:pt x="5678" y="12369"/>
                    <a:pt x="5430" y="14101"/>
                    <a:pt x="3837" y="14195"/>
                  </a:cubicBezTo>
                  <a:cubicBezTo>
                    <a:pt x="2603" y="14195"/>
                    <a:pt x="1402" y="14428"/>
                    <a:pt x="268" y="14895"/>
                  </a:cubicBezTo>
                  <a:cubicBezTo>
                    <a:pt x="668" y="18331"/>
                    <a:pt x="1635" y="21067"/>
                    <a:pt x="1769" y="21100"/>
                  </a:cubicBezTo>
                  <a:cubicBezTo>
                    <a:pt x="4070" y="20966"/>
                    <a:pt x="6339" y="20700"/>
                    <a:pt x="8607" y="20233"/>
                  </a:cubicBezTo>
                  <a:cubicBezTo>
                    <a:pt x="7973" y="18865"/>
                    <a:pt x="6505" y="17030"/>
                    <a:pt x="7239" y="16897"/>
                  </a:cubicBezTo>
                  <a:cubicBezTo>
                    <a:pt x="7269" y="16892"/>
                    <a:pt x="7298" y="16889"/>
                    <a:pt x="7328" y="16889"/>
                  </a:cubicBezTo>
                  <a:cubicBezTo>
                    <a:pt x="8068" y="16889"/>
                    <a:pt x="8824" y="18465"/>
                    <a:pt x="9241" y="20133"/>
                  </a:cubicBezTo>
                  <a:cubicBezTo>
                    <a:pt x="10942" y="19799"/>
                    <a:pt x="12610" y="19365"/>
                    <a:pt x="14244" y="18765"/>
                  </a:cubicBezTo>
                  <a:cubicBezTo>
                    <a:pt x="13110" y="17764"/>
                    <a:pt x="11309" y="16530"/>
                    <a:pt x="12009" y="16030"/>
                  </a:cubicBezTo>
                  <a:cubicBezTo>
                    <a:pt x="12099" y="15962"/>
                    <a:pt x="12199" y="15930"/>
                    <a:pt x="12309" y="15930"/>
                  </a:cubicBezTo>
                  <a:cubicBezTo>
                    <a:pt x="13058" y="15930"/>
                    <a:pt x="14217" y="17392"/>
                    <a:pt x="14945" y="18498"/>
                  </a:cubicBezTo>
                  <a:cubicBezTo>
                    <a:pt x="15679" y="18164"/>
                    <a:pt x="16413" y="17764"/>
                    <a:pt x="17080" y="17297"/>
                  </a:cubicBezTo>
                  <a:cubicBezTo>
                    <a:pt x="15545" y="15029"/>
                    <a:pt x="11809" y="14562"/>
                    <a:pt x="12276" y="12927"/>
                  </a:cubicBezTo>
                  <a:cubicBezTo>
                    <a:pt x="12392" y="12550"/>
                    <a:pt x="12667" y="12381"/>
                    <a:pt x="13042" y="12381"/>
                  </a:cubicBezTo>
                  <a:cubicBezTo>
                    <a:pt x="14290" y="12381"/>
                    <a:pt x="16641" y="14262"/>
                    <a:pt x="17847" y="16597"/>
                  </a:cubicBezTo>
                  <a:cubicBezTo>
                    <a:pt x="19715" y="14662"/>
                    <a:pt x="20249" y="11960"/>
                    <a:pt x="20048" y="9658"/>
                  </a:cubicBezTo>
                  <a:cubicBezTo>
                    <a:pt x="18447" y="9458"/>
                    <a:pt x="15345" y="9792"/>
                    <a:pt x="15579" y="8658"/>
                  </a:cubicBezTo>
                  <a:cubicBezTo>
                    <a:pt x="15680" y="8069"/>
                    <a:pt x="16299" y="7836"/>
                    <a:pt x="17123" y="7836"/>
                  </a:cubicBezTo>
                  <a:cubicBezTo>
                    <a:pt x="17932" y="7836"/>
                    <a:pt x="18939" y="8060"/>
                    <a:pt x="19848" y="8391"/>
                  </a:cubicBezTo>
                  <a:cubicBezTo>
                    <a:pt x="19682" y="7457"/>
                    <a:pt x="19315" y="6589"/>
                    <a:pt x="18781" y="5822"/>
                  </a:cubicBezTo>
                  <a:cubicBezTo>
                    <a:pt x="18302" y="5212"/>
                    <a:pt x="17549" y="4993"/>
                    <a:pt x="16713" y="4993"/>
                  </a:cubicBezTo>
                  <a:cubicBezTo>
                    <a:pt x="14579" y="4993"/>
                    <a:pt x="11909" y="6423"/>
                    <a:pt x="11909" y="6423"/>
                  </a:cubicBezTo>
                  <a:cubicBezTo>
                    <a:pt x="11909" y="6423"/>
                    <a:pt x="12476" y="1219"/>
                    <a:pt x="10508" y="318"/>
                  </a:cubicBezTo>
                  <a:cubicBezTo>
                    <a:pt x="10046" y="120"/>
                    <a:pt x="9454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4" name="Google Shape;664;p37"/>
            <p:cNvSpPr/>
            <p:nvPr/>
          </p:nvSpPr>
          <p:spPr>
            <a:xfrm>
              <a:off x="4783125" y="3340000"/>
              <a:ext cx="326300" cy="354700"/>
            </a:xfrm>
            <a:custGeom>
              <a:avLst/>
              <a:gdLst/>
              <a:ahLst/>
              <a:cxnLst/>
              <a:rect l="l" t="t" r="r" b="b"/>
              <a:pathLst>
                <a:path w="13052" h="14188" extrusionOk="0">
                  <a:moveTo>
                    <a:pt x="9861" y="0"/>
                  </a:moveTo>
                  <a:cubicBezTo>
                    <a:pt x="9848" y="0"/>
                    <a:pt x="9836" y="4"/>
                    <a:pt x="9826" y="14"/>
                  </a:cubicBezTo>
                  <a:cubicBezTo>
                    <a:pt x="9660" y="255"/>
                    <a:pt x="9467" y="504"/>
                    <a:pt x="9271" y="743"/>
                  </a:cubicBezTo>
                  <a:lnTo>
                    <a:pt x="9271" y="743"/>
                  </a:lnTo>
                  <a:cubicBezTo>
                    <a:pt x="9471" y="506"/>
                    <a:pt x="9679" y="274"/>
                    <a:pt x="9893" y="47"/>
                  </a:cubicBezTo>
                  <a:cubicBezTo>
                    <a:pt x="9916" y="24"/>
                    <a:pt x="9890" y="0"/>
                    <a:pt x="9861" y="0"/>
                  </a:cubicBezTo>
                  <a:close/>
                  <a:moveTo>
                    <a:pt x="9271" y="743"/>
                  </a:moveTo>
                  <a:cubicBezTo>
                    <a:pt x="9207" y="819"/>
                    <a:pt x="9144" y="895"/>
                    <a:pt x="9082" y="971"/>
                  </a:cubicBezTo>
                  <a:lnTo>
                    <a:pt x="9082" y="971"/>
                  </a:lnTo>
                  <a:cubicBezTo>
                    <a:pt x="9144" y="897"/>
                    <a:pt x="9208" y="820"/>
                    <a:pt x="9271" y="743"/>
                  </a:cubicBezTo>
                  <a:close/>
                  <a:moveTo>
                    <a:pt x="3764" y="11783"/>
                  </a:moveTo>
                  <a:lnTo>
                    <a:pt x="3764" y="11783"/>
                  </a:lnTo>
                  <a:cubicBezTo>
                    <a:pt x="3769" y="11861"/>
                    <a:pt x="3775" y="11940"/>
                    <a:pt x="3782" y="12021"/>
                  </a:cubicBezTo>
                  <a:lnTo>
                    <a:pt x="3782" y="12021"/>
                  </a:lnTo>
                  <a:cubicBezTo>
                    <a:pt x="3779" y="11941"/>
                    <a:pt x="3773" y="11862"/>
                    <a:pt x="3764" y="11783"/>
                  </a:cubicBezTo>
                  <a:close/>
                  <a:moveTo>
                    <a:pt x="3782" y="12021"/>
                  </a:moveTo>
                  <a:cubicBezTo>
                    <a:pt x="3788" y="12155"/>
                    <a:pt x="3788" y="12289"/>
                    <a:pt x="3788" y="12423"/>
                  </a:cubicBezTo>
                  <a:cubicBezTo>
                    <a:pt x="3772" y="12439"/>
                    <a:pt x="3780" y="12448"/>
                    <a:pt x="3793" y="12448"/>
                  </a:cubicBezTo>
                  <a:cubicBezTo>
                    <a:pt x="3805" y="12448"/>
                    <a:pt x="3822" y="12439"/>
                    <a:pt x="3822" y="12423"/>
                  </a:cubicBezTo>
                  <a:cubicBezTo>
                    <a:pt x="3808" y="12284"/>
                    <a:pt x="3794" y="12150"/>
                    <a:pt x="3782" y="12021"/>
                  </a:cubicBezTo>
                  <a:close/>
                  <a:moveTo>
                    <a:pt x="1020" y="948"/>
                  </a:moveTo>
                  <a:cubicBezTo>
                    <a:pt x="953" y="948"/>
                    <a:pt x="953" y="1015"/>
                    <a:pt x="1020" y="1015"/>
                  </a:cubicBezTo>
                  <a:cubicBezTo>
                    <a:pt x="3221" y="1381"/>
                    <a:pt x="5356" y="2049"/>
                    <a:pt x="7391" y="3049"/>
                  </a:cubicBezTo>
                  <a:cubicBezTo>
                    <a:pt x="6690" y="3883"/>
                    <a:pt x="6057" y="4717"/>
                    <a:pt x="5423" y="5584"/>
                  </a:cubicBezTo>
                  <a:cubicBezTo>
                    <a:pt x="5323" y="5551"/>
                    <a:pt x="5189" y="5551"/>
                    <a:pt x="5089" y="5518"/>
                  </a:cubicBezTo>
                  <a:cubicBezTo>
                    <a:pt x="4922" y="5484"/>
                    <a:pt x="4722" y="5451"/>
                    <a:pt x="4556" y="5418"/>
                  </a:cubicBezTo>
                  <a:cubicBezTo>
                    <a:pt x="4222" y="5384"/>
                    <a:pt x="3922" y="5351"/>
                    <a:pt x="3555" y="5318"/>
                  </a:cubicBezTo>
                  <a:cubicBezTo>
                    <a:pt x="3221" y="5284"/>
                    <a:pt x="2888" y="5284"/>
                    <a:pt x="2521" y="5284"/>
                  </a:cubicBezTo>
                  <a:cubicBezTo>
                    <a:pt x="2154" y="5318"/>
                    <a:pt x="1754" y="5351"/>
                    <a:pt x="1420" y="5351"/>
                  </a:cubicBezTo>
                  <a:cubicBezTo>
                    <a:pt x="1353" y="5351"/>
                    <a:pt x="1353" y="5384"/>
                    <a:pt x="1420" y="5384"/>
                  </a:cubicBezTo>
                  <a:cubicBezTo>
                    <a:pt x="1656" y="5361"/>
                    <a:pt x="1908" y="5337"/>
                    <a:pt x="2166" y="5337"/>
                  </a:cubicBezTo>
                  <a:cubicBezTo>
                    <a:pt x="2272" y="5337"/>
                    <a:pt x="2380" y="5341"/>
                    <a:pt x="2487" y="5351"/>
                  </a:cubicBezTo>
                  <a:cubicBezTo>
                    <a:pt x="2854" y="5351"/>
                    <a:pt x="3155" y="5351"/>
                    <a:pt x="3521" y="5384"/>
                  </a:cubicBezTo>
                  <a:cubicBezTo>
                    <a:pt x="3888" y="5418"/>
                    <a:pt x="4255" y="5484"/>
                    <a:pt x="4589" y="5551"/>
                  </a:cubicBezTo>
                  <a:lnTo>
                    <a:pt x="5056" y="5651"/>
                  </a:lnTo>
                  <a:cubicBezTo>
                    <a:pt x="5156" y="5651"/>
                    <a:pt x="5256" y="5685"/>
                    <a:pt x="5323" y="5685"/>
                  </a:cubicBezTo>
                  <a:cubicBezTo>
                    <a:pt x="4722" y="6552"/>
                    <a:pt x="4122" y="7419"/>
                    <a:pt x="3555" y="8320"/>
                  </a:cubicBezTo>
                  <a:cubicBezTo>
                    <a:pt x="2321" y="10221"/>
                    <a:pt x="1186" y="12189"/>
                    <a:pt x="19" y="14124"/>
                  </a:cubicBezTo>
                  <a:cubicBezTo>
                    <a:pt x="1" y="14161"/>
                    <a:pt x="23" y="14187"/>
                    <a:pt x="46" y="14187"/>
                  </a:cubicBezTo>
                  <a:cubicBezTo>
                    <a:pt x="65" y="14187"/>
                    <a:pt x="86" y="14169"/>
                    <a:pt x="86" y="14124"/>
                  </a:cubicBezTo>
                  <a:cubicBezTo>
                    <a:pt x="753" y="13057"/>
                    <a:pt x="1420" y="11956"/>
                    <a:pt x="2087" y="10888"/>
                  </a:cubicBezTo>
                  <a:cubicBezTo>
                    <a:pt x="2454" y="10321"/>
                    <a:pt x="2788" y="9787"/>
                    <a:pt x="3121" y="9220"/>
                  </a:cubicBezTo>
                  <a:cubicBezTo>
                    <a:pt x="3155" y="9320"/>
                    <a:pt x="3155" y="9320"/>
                    <a:pt x="3188" y="9454"/>
                  </a:cubicBezTo>
                  <a:cubicBezTo>
                    <a:pt x="3255" y="9587"/>
                    <a:pt x="3288" y="9721"/>
                    <a:pt x="3321" y="9854"/>
                  </a:cubicBezTo>
                  <a:cubicBezTo>
                    <a:pt x="3421" y="10121"/>
                    <a:pt x="3488" y="10355"/>
                    <a:pt x="3555" y="10655"/>
                  </a:cubicBezTo>
                  <a:cubicBezTo>
                    <a:pt x="3622" y="10922"/>
                    <a:pt x="3655" y="11222"/>
                    <a:pt x="3722" y="11522"/>
                  </a:cubicBezTo>
                  <a:cubicBezTo>
                    <a:pt x="3741" y="11609"/>
                    <a:pt x="3755" y="11696"/>
                    <a:pt x="3764" y="11783"/>
                  </a:cubicBezTo>
                  <a:lnTo>
                    <a:pt x="3764" y="11783"/>
                  </a:lnTo>
                  <a:cubicBezTo>
                    <a:pt x="3759" y="11684"/>
                    <a:pt x="3755" y="11586"/>
                    <a:pt x="3755" y="11489"/>
                  </a:cubicBezTo>
                  <a:cubicBezTo>
                    <a:pt x="3722" y="11188"/>
                    <a:pt x="3688" y="10922"/>
                    <a:pt x="3655" y="10655"/>
                  </a:cubicBezTo>
                  <a:cubicBezTo>
                    <a:pt x="3588" y="10355"/>
                    <a:pt x="3521" y="10054"/>
                    <a:pt x="3455" y="9787"/>
                  </a:cubicBezTo>
                  <a:cubicBezTo>
                    <a:pt x="3421" y="9654"/>
                    <a:pt x="3355" y="9487"/>
                    <a:pt x="3321" y="9354"/>
                  </a:cubicBezTo>
                  <a:cubicBezTo>
                    <a:pt x="3288" y="9287"/>
                    <a:pt x="3255" y="9187"/>
                    <a:pt x="3221" y="9120"/>
                  </a:cubicBezTo>
                  <a:cubicBezTo>
                    <a:pt x="3955" y="7953"/>
                    <a:pt x="4722" y="6819"/>
                    <a:pt x="5523" y="5685"/>
                  </a:cubicBezTo>
                  <a:cubicBezTo>
                    <a:pt x="5523" y="5685"/>
                    <a:pt x="5523" y="5651"/>
                    <a:pt x="5523" y="5651"/>
                  </a:cubicBezTo>
                  <a:cubicBezTo>
                    <a:pt x="5623" y="5551"/>
                    <a:pt x="5690" y="5451"/>
                    <a:pt x="5756" y="5318"/>
                  </a:cubicBezTo>
                  <a:cubicBezTo>
                    <a:pt x="6023" y="4984"/>
                    <a:pt x="6257" y="4650"/>
                    <a:pt x="6524" y="4284"/>
                  </a:cubicBezTo>
                  <a:cubicBezTo>
                    <a:pt x="6757" y="4817"/>
                    <a:pt x="7024" y="5284"/>
                    <a:pt x="7291" y="5851"/>
                  </a:cubicBezTo>
                  <a:cubicBezTo>
                    <a:pt x="7558" y="6418"/>
                    <a:pt x="7825" y="7019"/>
                    <a:pt x="8025" y="7619"/>
                  </a:cubicBezTo>
                  <a:cubicBezTo>
                    <a:pt x="8492" y="8753"/>
                    <a:pt x="8859" y="9954"/>
                    <a:pt x="9092" y="11188"/>
                  </a:cubicBezTo>
                  <a:cubicBezTo>
                    <a:pt x="9092" y="11205"/>
                    <a:pt x="9109" y="11214"/>
                    <a:pt x="9125" y="11214"/>
                  </a:cubicBezTo>
                  <a:cubicBezTo>
                    <a:pt x="9142" y="11214"/>
                    <a:pt x="9159" y="11205"/>
                    <a:pt x="9159" y="11188"/>
                  </a:cubicBezTo>
                  <a:cubicBezTo>
                    <a:pt x="8925" y="9954"/>
                    <a:pt x="8592" y="8720"/>
                    <a:pt x="8191" y="7519"/>
                  </a:cubicBezTo>
                  <a:cubicBezTo>
                    <a:pt x="7958" y="6985"/>
                    <a:pt x="7758" y="6418"/>
                    <a:pt x="7491" y="5851"/>
                  </a:cubicBezTo>
                  <a:cubicBezTo>
                    <a:pt x="7257" y="5284"/>
                    <a:pt x="6957" y="4751"/>
                    <a:pt x="6590" y="4250"/>
                  </a:cubicBezTo>
                  <a:lnTo>
                    <a:pt x="7491" y="3049"/>
                  </a:lnTo>
                  <a:lnTo>
                    <a:pt x="7524" y="3016"/>
                  </a:lnTo>
                  <a:lnTo>
                    <a:pt x="7791" y="2682"/>
                  </a:lnTo>
                  <a:lnTo>
                    <a:pt x="8325" y="1949"/>
                  </a:lnTo>
                  <a:cubicBezTo>
                    <a:pt x="9125" y="2616"/>
                    <a:pt x="9959" y="3216"/>
                    <a:pt x="10727" y="3850"/>
                  </a:cubicBezTo>
                  <a:cubicBezTo>
                    <a:pt x="11527" y="4517"/>
                    <a:pt x="12261" y="5184"/>
                    <a:pt x="12995" y="5918"/>
                  </a:cubicBezTo>
                  <a:cubicBezTo>
                    <a:pt x="13005" y="5928"/>
                    <a:pt x="13014" y="5932"/>
                    <a:pt x="13023" y="5932"/>
                  </a:cubicBezTo>
                  <a:cubicBezTo>
                    <a:pt x="13042" y="5932"/>
                    <a:pt x="13052" y="5908"/>
                    <a:pt x="13028" y="5885"/>
                  </a:cubicBezTo>
                  <a:cubicBezTo>
                    <a:pt x="12294" y="5151"/>
                    <a:pt x="11561" y="4450"/>
                    <a:pt x="10760" y="3750"/>
                  </a:cubicBezTo>
                  <a:cubicBezTo>
                    <a:pt x="10026" y="3083"/>
                    <a:pt x="9226" y="2449"/>
                    <a:pt x="8425" y="1848"/>
                  </a:cubicBezTo>
                  <a:cubicBezTo>
                    <a:pt x="8630" y="1549"/>
                    <a:pt x="8850" y="1256"/>
                    <a:pt x="9082" y="971"/>
                  </a:cubicBezTo>
                  <a:lnTo>
                    <a:pt x="9082" y="971"/>
                  </a:lnTo>
                  <a:cubicBezTo>
                    <a:pt x="8908" y="1178"/>
                    <a:pt x="8739" y="1374"/>
                    <a:pt x="8592" y="1548"/>
                  </a:cubicBezTo>
                  <a:cubicBezTo>
                    <a:pt x="8225" y="2015"/>
                    <a:pt x="7825" y="2449"/>
                    <a:pt x="7458" y="2916"/>
                  </a:cubicBezTo>
                  <a:cubicBezTo>
                    <a:pt x="5423" y="1915"/>
                    <a:pt x="3255" y="1281"/>
                    <a:pt x="1020" y="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5" name="Google Shape;665;p37"/>
            <p:cNvSpPr/>
            <p:nvPr/>
          </p:nvSpPr>
          <p:spPr>
            <a:xfrm>
              <a:off x="5232250" y="3592125"/>
              <a:ext cx="335000" cy="478100"/>
            </a:xfrm>
            <a:custGeom>
              <a:avLst/>
              <a:gdLst/>
              <a:ahLst/>
              <a:cxnLst/>
              <a:rect l="l" t="t" r="r" b="b"/>
              <a:pathLst>
                <a:path w="13400" h="19124" extrusionOk="0">
                  <a:moveTo>
                    <a:pt x="6784" y="0"/>
                  </a:moveTo>
                  <a:cubicBezTo>
                    <a:pt x="6735" y="0"/>
                    <a:pt x="6687" y="1"/>
                    <a:pt x="6638" y="3"/>
                  </a:cubicBezTo>
                  <a:cubicBezTo>
                    <a:pt x="5671" y="103"/>
                    <a:pt x="4770" y="536"/>
                    <a:pt x="4103" y="1237"/>
                  </a:cubicBezTo>
                  <a:cubicBezTo>
                    <a:pt x="2769" y="2505"/>
                    <a:pt x="1868" y="4172"/>
                    <a:pt x="1501" y="5974"/>
                  </a:cubicBezTo>
                  <a:cubicBezTo>
                    <a:pt x="1034" y="8075"/>
                    <a:pt x="901" y="10243"/>
                    <a:pt x="667" y="12345"/>
                  </a:cubicBezTo>
                  <a:cubicBezTo>
                    <a:pt x="567" y="13446"/>
                    <a:pt x="434" y="14546"/>
                    <a:pt x="300" y="15647"/>
                  </a:cubicBezTo>
                  <a:cubicBezTo>
                    <a:pt x="200" y="16748"/>
                    <a:pt x="33" y="17849"/>
                    <a:pt x="0" y="18950"/>
                  </a:cubicBezTo>
                  <a:cubicBezTo>
                    <a:pt x="0" y="19063"/>
                    <a:pt x="86" y="19123"/>
                    <a:pt x="179" y="19123"/>
                  </a:cubicBezTo>
                  <a:cubicBezTo>
                    <a:pt x="249" y="19123"/>
                    <a:pt x="324" y="19088"/>
                    <a:pt x="367" y="19016"/>
                  </a:cubicBezTo>
                  <a:cubicBezTo>
                    <a:pt x="601" y="17882"/>
                    <a:pt x="701" y="16681"/>
                    <a:pt x="834" y="15514"/>
                  </a:cubicBezTo>
                  <a:cubicBezTo>
                    <a:pt x="1001" y="14346"/>
                    <a:pt x="1168" y="13179"/>
                    <a:pt x="1301" y="12011"/>
                  </a:cubicBezTo>
                  <a:cubicBezTo>
                    <a:pt x="1568" y="10077"/>
                    <a:pt x="1735" y="8042"/>
                    <a:pt x="2268" y="6140"/>
                  </a:cubicBezTo>
                  <a:cubicBezTo>
                    <a:pt x="2702" y="4539"/>
                    <a:pt x="3436" y="2871"/>
                    <a:pt x="4737" y="1771"/>
                  </a:cubicBezTo>
                  <a:cubicBezTo>
                    <a:pt x="5371" y="1170"/>
                    <a:pt x="6205" y="837"/>
                    <a:pt x="7072" y="837"/>
                  </a:cubicBezTo>
                  <a:cubicBezTo>
                    <a:pt x="7972" y="937"/>
                    <a:pt x="8806" y="1270"/>
                    <a:pt x="9474" y="1837"/>
                  </a:cubicBezTo>
                  <a:cubicBezTo>
                    <a:pt x="11041" y="3005"/>
                    <a:pt x="12342" y="4473"/>
                    <a:pt x="13310" y="6140"/>
                  </a:cubicBezTo>
                  <a:cubicBezTo>
                    <a:pt x="13319" y="6150"/>
                    <a:pt x="13332" y="6154"/>
                    <a:pt x="13344" y="6154"/>
                  </a:cubicBezTo>
                  <a:cubicBezTo>
                    <a:pt x="13373" y="6154"/>
                    <a:pt x="13400" y="6131"/>
                    <a:pt x="13376" y="6107"/>
                  </a:cubicBezTo>
                  <a:cubicBezTo>
                    <a:pt x="12843" y="5106"/>
                    <a:pt x="12276" y="4139"/>
                    <a:pt x="11608" y="3238"/>
                  </a:cubicBezTo>
                  <a:cubicBezTo>
                    <a:pt x="11008" y="2304"/>
                    <a:pt x="10241" y="1504"/>
                    <a:pt x="9340" y="837"/>
                  </a:cubicBezTo>
                  <a:cubicBezTo>
                    <a:pt x="8580" y="298"/>
                    <a:pt x="7699" y="0"/>
                    <a:pt x="6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6" name="Google Shape;666;p37"/>
            <p:cNvSpPr/>
            <p:nvPr/>
          </p:nvSpPr>
          <p:spPr>
            <a:xfrm>
              <a:off x="5299800" y="3578725"/>
              <a:ext cx="447825" cy="397925"/>
            </a:xfrm>
            <a:custGeom>
              <a:avLst/>
              <a:gdLst/>
              <a:ahLst/>
              <a:cxnLst/>
              <a:rect l="l" t="t" r="r" b="b"/>
              <a:pathLst>
                <a:path w="17913" h="15917" extrusionOk="0">
                  <a:moveTo>
                    <a:pt x="14154" y="3364"/>
                  </a:moveTo>
                  <a:cubicBezTo>
                    <a:pt x="14575" y="3364"/>
                    <a:pt x="14997" y="3509"/>
                    <a:pt x="15044" y="3841"/>
                  </a:cubicBezTo>
                  <a:cubicBezTo>
                    <a:pt x="15090" y="4208"/>
                    <a:pt x="14744" y="4358"/>
                    <a:pt x="14345" y="4358"/>
                  </a:cubicBezTo>
                  <a:cubicBezTo>
                    <a:pt x="13874" y="4358"/>
                    <a:pt x="13330" y="4148"/>
                    <a:pt x="13276" y="3841"/>
                  </a:cubicBezTo>
                  <a:cubicBezTo>
                    <a:pt x="13224" y="3543"/>
                    <a:pt x="13688" y="3364"/>
                    <a:pt x="14154" y="3364"/>
                  </a:cubicBezTo>
                  <a:close/>
                  <a:moveTo>
                    <a:pt x="16499" y="9316"/>
                  </a:moveTo>
                  <a:cubicBezTo>
                    <a:pt x="16705" y="9316"/>
                    <a:pt x="16930" y="9416"/>
                    <a:pt x="17012" y="9645"/>
                  </a:cubicBezTo>
                  <a:cubicBezTo>
                    <a:pt x="17077" y="9791"/>
                    <a:pt x="16881" y="9866"/>
                    <a:pt x="16655" y="9866"/>
                  </a:cubicBezTo>
                  <a:cubicBezTo>
                    <a:pt x="16417" y="9866"/>
                    <a:pt x="16146" y="9783"/>
                    <a:pt x="16112" y="9612"/>
                  </a:cubicBezTo>
                  <a:cubicBezTo>
                    <a:pt x="16095" y="9425"/>
                    <a:pt x="16286" y="9316"/>
                    <a:pt x="16499" y="9316"/>
                  </a:cubicBezTo>
                  <a:close/>
                  <a:moveTo>
                    <a:pt x="6582" y="9944"/>
                  </a:moveTo>
                  <a:cubicBezTo>
                    <a:pt x="6590" y="9944"/>
                    <a:pt x="6597" y="9944"/>
                    <a:pt x="6605" y="9945"/>
                  </a:cubicBezTo>
                  <a:cubicBezTo>
                    <a:pt x="7201" y="10012"/>
                    <a:pt x="7534" y="12114"/>
                    <a:pt x="6561" y="12114"/>
                  </a:cubicBezTo>
                  <a:cubicBezTo>
                    <a:pt x="6553" y="12114"/>
                    <a:pt x="6546" y="12114"/>
                    <a:pt x="6538" y="12114"/>
                  </a:cubicBezTo>
                  <a:cubicBezTo>
                    <a:pt x="5749" y="12081"/>
                    <a:pt x="6094" y="9944"/>
                    <a:pt x="6582" y="9944"/>
                  </a:cubicBezTo>
                  <a:close/>
                  <a:moveTo>
                    <a:pt x="11682" y="1"/>
                  </a:moveTo>
                  <a:cubicBezTo>
                    <a:pt x="7953" y="1"/>
                    <a:pt x="9340" y="4775"/>
                    <a:pt x="9340" y="4775"/>
                  </a:cubicBezTo>
                  <a:cubicBezTo>
                    <a:pt x="9340" y="4775"/>
                    <a:pt x="6763" y="2939"/>
                    <a:pt x="4268" y="2939"/>
                  </a:cubicBezTo>
                  <a:cubicBezTo>
                    <a:pt x="4224" y="2939"/>
                    <a:pt x="4180" y="2939"/>
                    <a:pt x="4136" y="2940"/>
                  </a:cubicBezTo>
                  <a:cubicBezTo>
                    <a:pt x="1601" y="2974"/>
                    <a:pt x="0" y="7177"/>
                    <a:pt x="2702" y="10946"/>
                  </a:cubicBezTo>
                  <a:cubicBezTo>
                    <a:pt x="3036" y="11413"/>
                    <a:pt x="3436" y="11813"/>
                    <a:pt x="3903" y="12180"/>
                  </a:cubicBezTo>
                  <a:cubicBezTo>
                    <a:pt x="3736" y="11080"/>
                    <a:pt x="3503" y="9178"/>
                    <a:pt x="4036" y="8178"/>
                  </a:cubicBezTo>
                  <a:cubicBezTo>
                    <a:pt x="4363" y="7550"/>
                    <a:pt x="4716" y="7291"/>
                    <a:pt x="4993" y="7291"/>
                  </a:cubicBezTo>
                  <a:cubicBezTo>
                    <a:pt x="5424" y="7291"/>
                    <a:pt x="5675" y="7913"/>
                    <a:pt x="5371" y="8745"/>
                  </a:cubicBezTo>
                  <a:cubicBezTo>
                    <a:pt x="4870" y="9979"/>
                    <a:pt x="4603" y="11313"/>
                    <a:pt x="4570" y="12647"/>
                  </a:cubicBezTo>
                  <a:cubicBezTo>
                    <a:pt x="5704" y="13348"/>
                    <a:pt x="6938" y="13948"/>
                    <a:pt x="8239" y="14349"/>
                  </a:cubicBezTo>
                  <a:cubicBezTo>
                    <a:pt x="8106" y="13748"/>
                    <a:pt x="8039" y="13114"/>
                    <a:pt x="8106" y="12481"/>
                  </a:cubicBezTo>
                  <a:cubicBezTo>
                    <a:pt x="8188" y="11659"/>
                    <a:pt x="8546" y="11242"/>
                    <a:pt x="8847" y="11242"/>
                  </a:cubicBezTo>
                  <a:cubicBezTo>
                    <a:pt x="9158" y="11242"/>
                    <a:pt x="9409" y="11684"/>
                    <a:pt x="9240" y="12581"/>
                  </a:cubicBezTo>
                  <a:cubicBezTo>
                    <a:pt x="9107" y="13248"/>
                    <a:pt x="9040" y="13948"/>
                    <a:pt x="9040" y="14649"/>
                  </a:cubicBezTo>
                  <a:cubicBezTo>
                    <a:pt x="10908" y="15216"/>
                    <a:pt x="12843" y="15650"/>
                    <a:pt x="14744" y="15916"/>
                  </a:cubicBezTo>
                  <a:cubicBezTo>
                    <a:pt x="15745" y="14649"/>
                    <a:pt x="16545" y="13248"/>
                    <a:pt x="17112" y="11713"/>
                  </a:cubicBezTo>
                  <a:cubicBezTo>
                    <a:pt x="15745" y="11380"/>
                    <a:pt x="12943" y="11313"/>
                    <a:pt x="13009" y="10312"/>
                  </a:cubicBezTo>
                  <a:cubicBezTo>
                    <a:pt x="13044" y="9868"/>
                    <a:pt x="13382" y="9692"/>
                    <a:pt x="13875" y="9692"/>
                  </a:cubicBezTo>
                  <a:cubicBezTo>
                    <a:pt x="14824" y="9692"/>
                    <a:pt x="16347" y="10343"/>
                    <a:pt x="17379" y="10980"/>
                  </a:cubicBezTo>
                  <a:cubicBezTo>
                    <a:pt x="17746" y="9845"/>
                    <a:pt x="17913" y="8611"/>
                    <a:pt x="17846" y="7410"/>
                  </a:cubicBezTo>
                  <a:cubicBezTo>
                    <a:pt x="16612" y="7077"/>
                    <a:pt x="15344" y="6877"/>
                    <a:pt x="14077" y="6777"/>
                  </a:cubicBezTo>
                  <a:cubicBezTo>
                    <a:pt x="11271" y="6545"/>
                    <a:pt x="11372" y="4975"/>
                    <a:pt x="13347" y="4975"/>
                  </a:cubicBezTo>
                  <a:cubicBezTo>
                    <a:pt x="13368" y="4975"/>
                    <a:pt x="13389" y="4975"/>
                    <a:pt x="13410" y="4975"/>
                  </a:cubicBezTo>
                  <a:cubicBezTo>
                    <a:pt x="14944" y="5009"/>
                    <a:pt x="16845" y="5943"/>
                    <a:pt x="17746" y="6410"/>
                  </a:cubicBezTo>
                  <a:cubicBezTo>
                    <a:pt x="17179" y="2574"/>
                    <a:pt x="14244" y="105"/>
                    <a:pt x="11875" y="5"/>
                  </a:cubicBezTo>
                  <a:cubicBezTo>
                    <a:pt x="11809" y="2"/>
                    <a:pt x="11745" y="1"/>
                    <a:pt x="1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7" name="Google Shape;667;p37"/>
            <p:cNvSpPr/>
            <p:nvPr/>
          </p:nvSpPr>
          <p:spPr>
            <a:xfrm>
              <a:off x="5494100" y="3703100"/>
              <a:ext cx="207550" cy="268900"/>
            </a:xfrm>
            <a:custGeom>
              <a:avLst/>
              <a:gdLst/>
              <a:ahLst/>
              <a:cxnLst/>
              <a:rect l="l" t="t" r="r" b="b"/>
              <a:pathLst>
                <a:path w="8302" h="10756" extrusionOk="0">
                  <a:moveTo>
                    <a:pt x="1735" y="0"/>
                  </a:moveTo>
                  <a:cubicBezTo>
                    <a:pt x="1701" y="0"/>
                    <a:pt x="1701" y="0"/>
                    <a:pt x="1701" y="34"/>
                  </a:cubicBezTo>
                  <a:cubicBezTo>
                    <a:pt x="1802" y="267"/>
                    <a:pt x="1902" y="501"/>
                    <a:pt x="2035" y="701"/>
                  </a:cubicBezTo>
                  <a:cubicBezTo>
                    <a:pt x="1868" y="934"/>
                    <a:pt x="1768" y="1168"/>
                    <a:pt x="1668" y="1435"/>
                  </a:cubicBezTo>
                  <a:cubicBezTo>
                    <a:pt x="1535" y="1701"/>
                    <a:pt x="1435" y="2002"/>
                    <a:pt x="1335" y="2269"/>
                  </a:cubicBezTo>
                  <a:cubicBezTo>
                    <a:pt x="1101" y="2836"/>
                    <a:pt x="901" y="3369"/>
                    <a:pt x="701" y="3903"/>
                  </a:cubicBezTo>
                  <a:cubicBezTo>
                    <a:pt x="434" y="4704"/>
                    <a:pt x="234" y="5538"/>
                    <a:pt x="0" y="6338"/>
                  </a:cubicBezTo>
                  <a:cubicBezTo>
                    <a:pt x="267" y="5504"/>
                    <a:pt x="601" y="4704"/>
                    <a:pt x="901" y="3903"/>
                  </a:cubicBezTo>
                  <a:cubicBezTo>
                    <a:pt x="1134" y="3369"/>
                    <a:pt x="1301" y="2802"/>
                    <a:pt x="1535" y="2235"/>
                  </a:cubicBezTo>
                  <a:cubicBezTo>
                    <a:pt x="1635" y="2002"/>
                    <a:pt x="1735" y="1735"/>
                    <a:pt x="1835" y="1501"/>
                  </a:cubicBezTo>
                  <a:cubicBezTo>
                    <a:pt x="1935" y="1268"/>
                    <a:pt x="2035" y="1068"/>
                    <a:pt x="2102" y="834"/>
                  </a:cubicBezTo>
                  <a:cubicBezTo>
                    <a:pt x="2202" y="1001"/>
                    <a:pt x="2302" y="1201"/>
                    <a:pt x="2402" y="1368"/>
                  </a:cubicBezTo>
                  <a:cubicBezTo>
                    <a:pt x="2635" y="1802"/>
                    <a:pt x="2836" y="2235"/>
                    <a:pt x="3069" y="2669"/>
                  </a:cubicBezTo>
                  <a:cubicBezTo>
                    <a:pt x="3303" y="3136"/>
                    <a:pt x="3536" y="3603"/>
                    <a:pt x="3770" y="4070"/>
                  </a:cubicBezTo>
                  <a:cubicBezTo>
                    <a:pt x="3703" y="4237"/>
                    <a:pt x="3670" y="4403"/>
                    <a:pt x="3636" y="4570"/>
                  </a:cubicBezTo>
                  <a:cubicBezTo>
                    <a:pt x="3603" y="4770"/>
                    <a:pt x="3569" y="5004"/>
                    <a:pt x="3536" y="5204"/>
                  </a:cubicBezTo>
                  <a:cubicBezTo>
                    <a:pt x="3469" y="5671"/>
                    <a:pt x="3403" y="6071"/>
                    <a:pt x="3336" y="6538"/>
                  </a:cubicBezTo>
                  <a:cubicBezTo>
                    <a:pt x="3303" y="7005"/>
                    <a:pt x="3269" y="7506"/>
                    <a:pt x="3236" y="7939"/>
                  </a:cubicBezTo>
                  <a:cubicBezTo>
                    <a:pt x="3203" y="8373"/>
                    <a:pt x="3203" y="8840"/>
                    <a:pt x="3136" y="9274"/>
                  </a:cubicBezTo>
                  <a:cubicBezTo>
                    <a:pt x="3136" y="9307"/>
                    <a:pt x="3153" y="9324"/>
                    <a:pt x="3169" y="9324"/>
                  </a:cubicBezTo>
                  <a:cubicBezTo>
                    <a:pt x="3186" y="9324"/>
                    <a:pt x="3203" y="9307"/>
                    <a:pt x="3203" y="9274"/>
                  </a:cubicBezTo>
                  <a:cubicBezTo>
                    <a:pt x="3236" y="8340"/>
                    <a:pt x="3336" y="7439"/>
                    <a:pt x="3536" y="6538"/>
                  </a:cubicBezTo>
                  <a:cubicBezTo>
                    <a:pt x="3603" y="6071"/>
                    <a:pt x="3670" y="5638"/>
                    <a:pt x="3736" y="5204"/>
                  </a:cubicBezTo>
                  <a:cubicBezTo>
                    <a:pt x="3770" y="4970"/>
                    <a:pt x="3836" y="4770"/>
                    <a:pt x="3870" y="4537"/>
                  </a:cubicBezTo>
                  <a:cubicBezTo>
                    <a:pt x="3870" y="4470"/>
                    <a:pt x="3903" y="4403"/>
                    <a:pt x="3903" y="4337"/>
                  </a:cubicBezTo>
                  <a:cubicBezTo>
                    <a:pt x="4070" y="4670"/>
                    <a:pt x="4237" y="4970"/>
                    <a:pt x="4370" y="5304"/>
                  </a:cubicBezTo>
                  <a:cubicBezTo>
                    <a:pt x="5271" y="7072"/>
                    <a:pt x="6071" y="8873"/>
                    <a:pt x="6738" y="10741"/>
                  </a:cubicBezTo>
                  <a:cubicBezTo>
                    <a:pt x="6748" y="10751"/>
                    <a:pt x="6758" y="10755"/>
                    <a:pt x="6767" y="10755"/>
                  </a:cubicBezTo>
                  <a:cubicBezTo>
                    <a:pt x="6788" y="10755"/>
                    <a:pt x="6805" y="10731"/>
                    <a:pt x="6805" y="10708"/>
                  </a:cubicBezTo>
                  <a:cubicBezTo>
                    <a:pt x="6105" y="8840"/>
                    <a:pt x="5437" y="6972"/>
                    <a:pt x="4604" y="5137"/>
                  </a:cubicBezTo>
                  <a:cubicBezTo>
                    <a:pt x="4203" y="4303"/>
                    <a:pt x="3803" y="3503"/>
                    <a:pt x="3369" y="2702"/>
                  </a:cubicBezTo>
                  <a:lnTo>
                    <a:pt x="3369" y="2702"/>
                  </a:lnTo>
                  <a:cubicBezTo>
                    <a:pt x="3536" y="2736"/>
                    <a:pt x="3670" y="2769"/>
                    <a:pt x="3836" y="2802"/>
                  </a:cubicBezTo>
                  <a:lnTo>
                    <a:pt x="4470" y="2936"/>
                  </a:lnTo>
                  <a:cubicBezTo>
                    <a:pt x="4870" y="3002"/>
                    <a:pt x="5271" y="3102"/>
                    <a:pt x="5671" y="3203"/>
                  </a:cubicBezTo>
                  <a:cubicBezTo>
                    <a:pt x="6538" y="3369"/>
                    <a:pt x="7406" y="3603"/>
                    <a:pt x="8239" y="3903"/>
                  </a:cubicBezTo>
                  <a:cubicBezTo>
                    <a:pt x="8244" y="3908"/>
                    <a:pt x="8249" y="3910"/>
                    <a:pt x="8254" y="3910"/>
                  </a:cubicBezTo>
                  <a:cubicBezTo>
                    <a:pt x="8281" y="3910"/>
                    <a:pt x="8301" y="3836"/>
                    <a:pt x="8273" y="3836"/>
                  </a:cubicBezTo>
                  <a:cubicBezTo>
                    <a:pt x="7406" y="3569"/>
                    <a:pt x="6538" y="3269"/>
                    <a:pt x="5704" y="3036"/>
                  </a:cubicBezTo>
                  <a:cubicBezTo>
                    <a:pt x="5304" y="2936"/>
                    <a:pt x="4870" y="2836"/>
                    <a:pt x="4470" y="2736"/>
                  </a:cubicBezTo>
                  <a:cubicBezTo>
                    <a:pt x="4270" y="2702"/>
                    <a:pt x="4070" y="2669"/>
                    <a:pt x="3870" y="2635"/>
                  </a:cubicBezTo>
                  <a:cubicBezTo>
                    <a:pt x="3723" y="2587"/>
                    <a:pt x="3577" y="2556"/>
                    <a:pt x="3430" y="2556"/>
                  </a:cubicBezTo>
                  <a:cubicBezTo>
                    <a:pt x="3377" y="2556"/>
                    <a:pt x="3323" y="2560"/>
                    <a:pt x="3269" y="2569"/>
                  </a:cubicBezTo>
                  <a:cubicBezTo>
                    <a:pt x="3269" y="2535"/>
                    <a:pt x="3269" y="2502"/>
                    <a:pt x="3236" y="2469"/>
                  </a:cubicBezTo>
                  <a:cubicBezTo>
                    <a:pt x="3136" y="2302"/>
                    <a:pt x="3069" y="2135"/>
                    <a:pt x="2969" y="1968"/>
                  </a:cubicBezTo>
                  <a:lnTo>
                    <a:pt x="2969" y="1968"/>
                  </a:lnTo>
                  <a:lnTo>
                    <a:pt x="3469" y="2035"/>
                  </a:lnTo>
                  <a:cubicBezTo>
                    <a:pt x="3703" y="2035"/>
                    <a:pt x="3936" y="2068"/>
                    <a:pt x="4170" y="2102"/>
                  </a:cubicBezTo>
                  <a:cubicBezTo>
                    <a:pt x="4403" y="2135"/>
                    <a:pt x="4637" y="2168"/>
                    <a:pt x="4870" y="2235"/>
                  </a:cubicBezTo>
                  <a:cubicBezTo>
                    <a:pt x="5104" y="2269"/>
                    <a:pt x="5371" y="2335"/>
                    <a:pt x="5604" y="2435"/>
                  </a:cubicBezTo>
                  <a:cubicBezTo>
                    <a:pt x="5638" y="2435"/>
                    <a:pt x="5671" y="2369"/>
                    <a:pt x="5604" y="2335"/>
                  </a:cubicBezTo>
                  <a:cubicBezTo>
                    <a:pt x="5371" y="2302"/>
                    <a:pt x="5137" y="2235"/>
                    <a:pt x="4904" y="2168"/>
                  </a:cubicBezTo>
                  <a:lnTo>
                    <a:pt x="4203" y="2002"/>
                  </a:lnTo>
                  <a:cubicBezTo>
                    <a:pt x="3970" y="1968"/>
                    <a:pt x="3736" y="1902"/>
                    <a:pt x="3503" y="1868"/>
                  </a:cubicBezTo>
                  <a:cubicBezTo>
                    <a:pt x="3269" y="1835"/>
                    <a:pt x="3069" y="1802"/>
                    <a:pt x="2836" y="1768"/>
                  </a:cubicBezTo>
                  <a:lnTo>
                    <a:pt x="2502" y="1201"/>
                  </a:lnTo>
                  <a:cubicBezTo>
                    <a:pt x="2302" y="767"/>
                    <a:pt x="2035" y="36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8" name="Google Shape;668;p37"/>
            <p:cNvSpPr/>
            <p:nvPr/>
          </p:nvSpPr>
          <p:spPr>
            <a:xfrm>
              <a:off x="5066300" y="4012475"/>
              <a:ext cx="442000" cy="527075"/>
            </a:xfrm>
            <a:custGeom>
              <a:avLst/>
              <a:gdLst/>
              <a:ahLst/>
              <a:cxnLst/>
              <a:rect l="l" t="t" r="r" b="b"/>
              <a:pathLst>
                <a:path w="17680" h="21083" extrusionOk="0">
                  <a:moveTo>
                    <a:pt x="0" y="1"/>
                  </a:moveTo>
                  <a:lnTo>
                    <a:pt x="300" y="5905"/>
                  </a:lnTo>
                  <a:lnTo>
                    <a:pt x="1001" y="21083"/>
                  </a:lnTo>
                  <a:lnTo>
                    <a:pt x="16679" y="21083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69" name="Google Shape;669;p37"/>
            <p:cNvSpPr/>
            <p:nvPr/>
          </p:nvSpPr>
          <p:spPr>
            <a:xfrm>
              <a:off x="5066300" y="4012475"/>
              <a:ext cx="442000" cy="147625"/>
            </a:xfrm>
            <a:custGeom>
              <a:avLst/>
              <a:gdLst/>
              <a:ahLst/>
              <a:cxnLst/>
              <a:rect l="l" t="t" r="r" b="b"/>
              <a:pathLst>
                <a:path w="17680" h="5905" extrusionOk="0">
                  <a:moveTo>
                    <a:pt x="0" y="1"/>
                  </a:moveTo>
                  <a:lnTo>
                    <a:pt x="300" y="5905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70" name="Google Shape;670;p37"/>
            <p:cNvSpPr/>
            <p:nvPr/>
          </p:nvSpPr>
          <p:spPr>
            <a:xfrm>
              <a:off x="5038775" y="3953275"/>
              <a:ext cx="497050" cy="119275"/>
            </a:xfrm>
            <a:custGeom>
              <a:avLst/>
              <a:gdLst/>
              <a:ahLst/>
              <a:cxnLst/>
              <a:rect l="l" t="t" r="r" b="b"/>
              <a:pathLst>
                <a:path w="19882" h="4771" extrusionOk="0">
                  <a:moveTo>
                    <a:pt x="0" y="0"/>
                  </a:moveTo>
                  <a:lnTo>
                    <a:pt x="0" y="4770"/>
                  </a:lnTo>
                  <a:lnTo>
                    <a:pt x="19881" y="4770"/>
                  </a:lnTo>
                  <a:lnTo>
                    <a:pt x="19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71" name="Google Shape;671;p37"/>
            <p:cNvSpPr/>
            <p:nvPr/>
          </p:nvSpPr>
          <p:spPr>
            <a:xfrm>
              <a:off x="5382350" y="4539525"/>
              <a:ext cx="69250" cy="62575"/>
            </a:xfrm>
            <a:custGeom>
              <a:avLst/>
              <a:gdLst/>
              <a:ahLst/>
              <a:cxnLst/>
              <a:rect l="l" t="t" r="r" b="b"/>
              <a:pathLst>
                <a:path w="2770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69" y="2502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5382350" y="4539525"/>
              <a:ext cx="69250" cy="30875"/>
            </a:xfrm>
            <a:custGeom>
              <a:avLst/>
              <a:gdLst/>
              <a:ahLst/>
              <a:cxnLst/>
              <a:rect l="l" t="t" r="r" b="b"/>
              <a:pathLst>
                <a:path w="2770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69" y="1235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>
              <a:off x="5123000" y="4539525"/>
              <a:ext cx="68400" cy="62575"/>
            </a:xfrm>
            <a:custGeom>
              <a:avLst/>
              <a:gdLst/>
              <a:ahLst/>
              <a:cxnLst/>
              <a:rect l="l" t="t" r="r" b="b"/>
              <a:pathLst>
                <a:path w="2736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36" y="2502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674" name="Google Shape;674;p37"/>
            <p:cNvSpPr/>
            <p:nvPr/>
          </p:nvSpPr>
          <p:spPr>
            <a:xfrm>
              <a:off x="5123000" y="4539525"/>
              <a:ext cx="68400" cy="30875"/>
            </a:xfrm>
            <a:custGeom>
              <a:avLst/>
              <a:gdLst/>
              <a:ahLst/>
              <a:cxnLst/>
              <a:rect l="l" t="t" r="r" b="b"/>
              <a:pathLst>
                <a:path w="2736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36" y="1235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5666" y="2139702"/>
            <a:ext cx="8459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n>
                  <a:solidFill>
                    <a:srgbClr val="00206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ตัวเลือกใดต่อไปนี้เมื่อนำมาเติมลงในช่องว่างแล้วทำให้ข้อความสมบูรณ์ และเหมาะสมมากที่สุด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 </a:t>
            </a:r>
            <a:r>
              <a:rPr lang="th-TH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 ?</a:t>
            </a:r>
          </a:p>
        </p:txBody>
      </p:sp>
      <p:sp>
        <p:nvSpPr>
          <p:cNvPr id="22" name="กล่องข้อความ 6">
            <a:extLst>
              <a:ext uri="{FF2B5EF4-FFF2-40B4-BE49-F238E27FC236}">
                <a16:creationId xmlns:a16="http://schemas.microsoft.com/office/drawing/2014/main" id="{85BBCD61-4537-47E7-8A0C-67A064EF7635}"/>
              </a:ext>
            </a:extLst>
          </p:cNvPr>
          <p:cNvSpPr txBox="1"/>
          <p:nvPr/>
        </p:nvSpPr>
        <p:spPr>
          <a:xfrm>
            <a:off x="1691680" y="3626980"/>
            <a:ext cx="1531816" cy="91940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กิน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23" name="กล่องข้อความ 9">
            <a:extLst>
              <a:ext uri="{FF2B5EF4-FFF2-40B4-BE49-F238E27FC236}">
                <a16:creationId xmlns:a16="http://schemas.microsoft.com/office/drawing/2014/main" id="{BDC06256-F746-4C73-B9C4-E64F3B6173E2}"/>
              </a:ext>
            </a:extLst>
          </p:cNvPr>
          <p:cNvSpPr txBox="1"/>
          <p:nvPr/>
        </p:nvSpPr>
        <p:spPr>
          <a:xfrm>
            <a:off x="3707904" y="3592689"/>
            <a:ext cx="1531816" cy="919401"/>
          </a:xfrm>
          <a:prstGeom prst="roundRect">
            <a:avLst/>
          </a:prstGeom>
          <a:noFill/>
          <a:ln w="38100">
            <a:solidFill>
              <a:srgbClr val="18B8A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B8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หม่ำ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B8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24" name="กล่องข้อความ 10">
            <a:extLst>
              <a:ext uri="{FF2B5EF4-FFF2-40B4-BE49-F238E27FC236}">
                <a16:creationId xmlns:a16="http://schemas.microsoft.com/office/drawing/2014/main" id="{7A502B8F-5005-4552-B135-A520CF963F6E}"/>
              </a:ext>
            </a:extLst>
          </p:cNvPr>
          <p:cNvSpPr txBox="1"/>
          <p:nvPr/>
        </p:nvSpPr>
        <p:spPr>
          <a:xfrm>
            <a:off x="5652120" y="3590192"/>
            <a:ext cx="3179342" cy="9194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รับประทาน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5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66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36A03B0D-EC2E-47EA-A659-203FB8308E4D}"/>
              </a:ext>
            </a:extLst>
          </p:cNvPr>
          <p:cNvSpPr/>
          <p:nvPr/>
        </p:nvSpPr>
        <p:spPr>
          <a:xfrm>
            <a:off x="2047626" y="3363838"/>
            <a:ext cx="6916861" cy="1499119"/>
          </a:xfrm>
          <a:prstGeom prst="wedgeRoundRectCallout">
            <a:avLst>
              <a:gd name="adj1" fmla="val -57153"/>
              <a:gd name="adj2" fmla="val 30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คำบรรยายภาพ: สี่เหลี่ยมมุมมน 10">
            <a:extLst>
              <a:ext uri="{FF2B5EF4-FFF2-40B4-BE49-F238E27FC236}">
                <a16:creationId xmlns:a16="http://schemas.microsoft.com/office/drawing/2014/main" id="{B5065298-B895-4722-A0DE-A7474A78E910}"/>
              </a:ext>
            </a:extLst>
          </p:cNvPr>
          <p:cNvSpPr/>
          <p:nvPr/>
        </p:nvSpPr>
        <p:spPr>
          <a:xfrm>
            <a:off x="2047627" y="1236682"/>
            <a:ext cx="6916861" cy="1666684"/>
          </a:xfrm>
          <a:prstGeom prst="wedgeRoundRectCallout">
            <a:avLst>
              <a:gd name="adj1" fmla="val -56768"/>
              <a:gd name="adj2" fmla="val 353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กล่องข้อความ 35">
            <a:extLst>
              <a:ext uri="{FF2B5EF4-FFF2-40B4-BE49-F238E27FC236}">
                <a16:creationId xmlns:a16="http://schemas.microsoft.com/office/drawing/2014/main" id="{EDA07D07-A000-4B1E-B56B-D409B126CB81}"/>
              </a:ext>
            </a:extLst>
          </p:cNvPr>
          <p:cNvSpPr txBox="1"/>
          <p:nvPr/>
        </p:nvSpPr>
        <p:spPr>
          <a:xfrm>
            <a:off x="2610338" y="479405"/>
            <a:ext cx="40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ทบทวนความรู้</a:t>
            </a:r>
          </a:p>
        </p:txBody>
      </p:sp>
      <p:sp>
        <p:nvSpPr>
          <p:cNvPr id="7" name="กล่องข้อความ 5">
            <a:extLst>
              <a:ext uri="{FF2B5EF4-FFF2-40B4-BE49-F238E27FC236}">
                <a16:creationId xmlns:a16="http://schemas.microsoft.com/office/drawing/2014/main" id="{C18EAAA7-500B-4F7F-B15C-5F821CE3CEBB}"/>
              </a:ext>
            </a:extLst>
          </p:cNvPr>
          <p:cNvSpPr txBox="1"/>
          <p:nvPr/>
        </p:nvSpPr>
        <p:spPr>
          <a:xfrm>
            <a:off x="1955798" y="1203598"/>
            <a:ext cx="7008690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“ช่วงเรียนอยู่ในระดับมัธยม ผู้ที่มีความขยันมุ่งมั่นจะเข้ามหาวิทยาลัยให้ได้ จะไม่สนใจสิ่งแวดล้อมรอบกายทั้งสิ้น ยกเว้นสิ่งที่เขาคิดว่าจะสามารถทำให้เขาสอบเข้ามหาวิทยาลัยได้ ชีวิตนักเรียนมัธยมจึงมีแต่ติว ติว และติว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4EBDFC3F-4129-4B4A-866D-63F43BEAEF33}"/>
              </a:ext>
            </a:extLst>
          </p:cNvPr>
          <p:cNvSpPr txBox="1"/>
          <p:nvPr/>
        </p:nvSpPr>
        <p:spPr>
          <a:xfrm>
            <a:off x="2004143" y="3363838"/>
            <a:ext cx="6605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ขอพระบรมเดชานุภาพแห่งสมเด็จพระบุรพมหากษัตริยาธิราช  จงคุ้มครองประเทศชาติและประชาชาวไทยให้ผ่านพ้นภัยพิบัติทั้งปวง  อริราชศัตรูภายนอกอย่าล่วงเข้าทำอันตรายได้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9" name="สี่เหลี่ยมผืนผ้า: มุมมน 1">
            <a:extLst>
              <a:ext uri="{FF2B5EF4-FFF2-40B4-BE49-F238E27FC236}">
                <a16:creationId xmlns:a16="http://schemas.microsoft.com/office/drawing/2014/main" id="{B54D40CE-548D-41B1-8803-9B4CC3BB11F7}"/>
              </a:ext>
            </a:extLst>
          </p:cNvPr>
          <p:cNvSpPr/>
          <p:nvPr/>
        </p:nvSpPr>
        <p:spPr>
          <a:xfrm>
            <a:off x="179511" y="1510474"/>
            <a:ext cx="1606307" cy="5581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o Med" pitchFamily="2" charset="-34"/>
                <a:cs typeface="tahomo Med" pitchFamily="2" charset="-34"/>
              </a:rPr>
              <a:t>กึ่งทางการ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3681EABB-0BF8-46B7-BEA8-F68CE8B41FD6}"/>
              </a:ext>
            </a:extLst>
          </p:cNvPr>
          <p:cNvSpPr/>
          <p:nvPr/>
        </p:nvSpPr>
        <p:spPr>
          <a:xfrm>
            <a:off x="179512" y="3547841"/>
            <a:ext cx="1332523" cy="558155"/>
          </a:xfrm>
          <a:prstGeom prst="roundRect">
            <a:avLst/>
          </a:prstGeom>
          <a:solidFill>
            <a:srgbClr val="A8E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o Med" pitchFamily="2" charset="-34"/>
                <a:cs typeface="tahomo Med" pitchFamily="2" charset="-34"/>
              </a:rPr>
              <a:t>พิธีการ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3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4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34" y="57094"/>
            <a:ext cx="953422" cy="11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12">
            <a:extLst>
              <a:ext uri="{FF2B5EF4-FFF2-40B4-BE49-F238E27FC236}">
                <a16:creationId xmlns:a16="http://schemas.microsoft.com/office/drawing/2014/main" id="{36A03B0D-EC2E-47EA-A659-203FB8308E4D}"/>
              </a:ext>
            </a:extLst>
          </p:cNvPr>
          <p:cNvSpPr/>
          <p:nvPr/>
        </p:nvSpPr>
        <p:spPr>
          <a:xfrm>
            <a:off x="2062698" y="3461521"/>
            <a:ext cx="6901789" cy="1331711"/>
          </a:xfrm>
          <a:prstGeom prst="wedgeRoundRectCallout">
            <a:avLst>
              <a:gd name="adj1" fmla="val -58459"/>
              <a:gd name="adj2" fmla="val 983"/>
              <a:gd name="adj3" fmla="val 16667"/>
            </a:avLst>
          </a:prstGeom>
          <a:solidFill>
            <a:srgbClr val="CCCCF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en-US" sz="240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คำบรรยายภาพ: สี่เหลี่ยมมุมมน 10">
            <a:extLst>
              <a:ext uri="{FF2B5EF4-FFF2-40B4-BE49-F238E27FC236}">
                <a16:creationId xmlns:a16="http://schemas.microsoft.com/office/drawing/2014/main" id="{B5065298-B895-4722-A0DE-A7474A78E910}"/>
              </a:ext>
            </a:extLst>
          </p:cNvPr>
          <p:cNvSpPr/>
          <p:nvPr/>
        </p:nvSpPr>
        <p:spPr>
          <a:xfrm>
            <a:off x="2071076" y="1301907"/>
            <a:ext cx="6893411" cy="1771233"/>
          </a:xfrm>
          <a:prstGeom prst="wedgeRoundRectCallout">
            <a:avLst>
              <a:gd name="adj1" fmla="val -58008"/>
              <a:gd name="adj2" fmla="val 657"/>
              <a:gd name="adj3" fmla="val 16667"/>
            </a:avLst>
          </a:prstGeom>
          <a:solidFill>
            <a:srgbClr val="A8EB9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endParaRPr lang="en-US" sz="240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กล่องข้อความ 35">
            <a:extLst>
              <a:ext uri="{FF2B5EF4-FFF2-40B4-BE49-F238E27FC236}">
                <a16:creationId xmlns:a16="http://schemas.microsoft.com/office/drawing/2014/main" id="{EDA07D07-A000-4B1E-B56B-D409B126CB81}"/>
              </a:ext>
            </a:extLst>
          </p:cNvPr>
          <p:cNvSpPr txBox="1"/>
          <p:nvPr/>
        </p:nvSpPr>
        <p:spPr>
          <a:xfrm>
            <a:off x="2610338" y="479405"/>
            <a:ext cx="406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ทบทวนความรู้</a:t>
            </a:r>
          </a:p>
        </p:txBody>
      </p:sp>
      <p:sp>
        <p:nvSpPr>
          <p:cNvPr id="7" name="กล่องข้อความ 5">
            <a:extLst>
              <a:ext uri="{FF2B5EF4-FFF2-40B4-BE49-F238E27FC236}">
                <a16:creationId xmlns:a16="http://schemas.microsoft.com/office/drawing/2014/main" id="{C18EAAA7-500B-4F7F-B15C-5F821CE3CEBB}"/>
              </a:ext>
            </a:extLst>
          </p:cNvPr>
          <p:cNvSpPr txBox="1"/>
          <p:nvPr/>
        </p:nvSpPr>
        <p:spPr>
          <a:xfrm>
            <a:off x="2168765" y="1336494"/>
            <a:ext cx="6428157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ahomo Med" pitchFamily="2" charset="-34"/>
                <a:cs typeface="tahomo Med" pitchFamily="2" charset="-34"/>
              </a:rPr>
              <a:t>       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บทละครเรื่องเงาะป่า เป็นพระพระราชนิพนธ์ในพระบาทสมเด็จพระจุลจอมเกล้าเจ้าอยู่หัว ที่สะท้อนบุคลิกภาพ แนวพระราชดำริ และพระอัจฉริยภาพในฐานะศิลปินผู้ยิ่งในหลากหลายสาขาได้อย่างชัดเจน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8" name="กล่องข้อความ 6">
            <a:extLst>
              <a:ext uri="{FF2B5EF4-FFF2-40B4-BE49-F238E27FC236}">
                <a16:creationId xmlns:a16="http://schemas.microsoft.com/office/drawing/2014/main" id="{4EBDFC3F-4129-4B4A-866D-63F43BEAEF33}"/>
              </a:ext>
            </a:extLst>
          </p:cNvPr>
          <p:cNvSpPr txBox="1"/>
          <p:nvPr/>
        </p:nvSpPr>
        <p:spPr>
          <a:xfrm>
            <a:off x="2286119" y="3507854"/>
            <a:ext cx="646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ลี </a:t>
            </a:r>
            <a:r>
              <a:rPr lang="en-US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: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ฉันจะไปเที่ยว แม่บอกให้พาน้องไปด้วย เซ็งจุง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ทิพย์ </a:t>
            </a:r>
            <a:r>
              <a:rPr lang="en-US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: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ฉันก็เหมือนกัน น่าเบื่อ จะทำอะไรก็ไม่ถูกใจแม่ซักอย่าง ถูกด่าทุกที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9" name="สี่เหลี่ยมผืนผ้า: มุมมน 7">
            <a:extLst>
              <a:ext uri="{FF2B5EF4-FFF2-40B4-BE49-F238E27FC236}">
                <a16:creationId xmlns:a16="http://schemas.microsoft.com/office/drawing/2014/main" id="{1F32EF9D-7746-4ABD-9BB9-32360198912A}"/>
              </a:ext>
            </a:extLst>
          </p:cNvPr>
          <p:cNvSpPr/>
          <p:nvPr/>
        </p:nvSpPr>
        <p:spPr>
          <a:xfrm>
            <a:off x="453294" y="1580984"/>
            <a:ext cx="1332523" cy="5581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o Med" pitchFamily="2" charset="-34"/>
                <a:cs typeface="tahomo Med" pitchFamily="2" charset="-34"/>
              </a:rPr>
              <a:t>ทางการ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10" name="สี่เหลี่ยมผืนผ้า: มุมมน 8">
            <a:extLst>
              <a:ext uri="{FF2B5EF4-FFF2-40B4-BE49-F238E27FC236}">
                <a16:creationId xmlns:a16="http://schemas.microsoft.com/office/drawing/2014/main" id="{9B1F57A9-4182-457B-B633-DBAC6149A65C}"/>
              </a:ext>
            </a:extLst>
          </p:cNvPr>
          <p:cNvSpPr/>
          <p:nvPr/>
        </p:nvSpPr>
        <p:spPr>
          <a:xfrm>
            <a:off x="323528" y="3461521"/>
            <a:ext cx="1332523" cy="55815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o Med" pitchFamily="2" charset="-34"/>
                <a:cs typeface="tahomo Med" pitchFamily="2" charset="-34"/>
              </a:rPr>
              <a:t>กันเอง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3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4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34" y="57094"/>
            <a:ext cx="953422" cy="11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8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: สี่เหลี่ยมมุมมน 10">
            <a:extLst>
              <a:ext uri="{FF2B5EF4-FFF2-40B4-BE49-F238E27FC236}">
                <a16:creationId xmlns:a16="http://schemas.microsoft.com/office/drawing/2014/main" id="{B5065298-B895-4722-A0DE-A7474A78E910}"/>
              </a:ext>
            </a:extLst>
          </p:cNvPr>
          <p:cNvSpPr/>
          <p:nvPr/>
        </p:nvSpPr>
        <p:spPr>
          <a:xfrm>
            <a:off x="1641231" y="2046421"/>
            <a:ext cx="6963507" cy="1532334"/>
          </a:xfrm>
          <a:prstGeom prst="wedgeRoundRectCallout">
            <a:avLst>
              <a:gd name="adj1" fmla="val -58008"/>
              <a:gd name="adj2" fmla="val 657"/>
              <a:gd name="adj3" fmla="val 16667"/>
            </a:avLst>
          </a:prstGeom>
          <a:solidFill>
            <a:srgbClr val="A8EB9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35">
            <a:extLst>
              <a:ext uri="{FF2B5EF4-FFF2-40B4-BE49-F238E27FC236}">
                <a16:creationId xmlns:a16="http://schemas.microsoft.com/office/drawing/2014/main" id="{EDA07D07-A000-4B1E-B56B-D409B126CB81}"/>
              </a:ext>
            </a:extLst>
          </p:cNvPr>
          <p:cNvSpPr txBox="1"/>
          <p:nvPr/>
        </p:nvSpPr>
        <p:spPr>
          <a:xfrm>
            <a:off x="2610338" y="479405"/>
            <a:ext cx="40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ทบทวนความรู้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18EAAA7-500B-4F7F-B15C-5F821CE3CEBB}"/>
              </a:ext>
            </a:extLst>
          </p:cNvPr>
          <p:cNvSpPr txBox="1"/>
          <p:nvPr/>
        </p:nvSpPr>
        <p:spPr>
          <a:xfrm>
            <a:off x="1641231" y="2046421"/>
            <a:ext cx="6963507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อยากรู้ว่ากล่องพัสดุไปรษณีย์ </a:t>
            </a:r>
            <a:r>
              <a:rPr lang="en-US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Ru-use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ได้ไหมคะ พอดีสั่งของบ่อย ๆ ได้กล่องไปรษณีย์มาเยอะ เสียดายไม่อยากทิ้ง เอาไปใส่ของแล้วส่งให้คนอื่นต่อได้ไหมคะ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7" name="สี่เหลี่ยมผืนผ้า: มุมมน 7">
            <a:extLst>
              <a:ext uri="{FF2B5EF4-FFF2-40B4-BE49-F238E27FC236}">
                <a16:creationId xmlns:a16="http://schemas.microsoft.com/office/drawing/2014/main" id="{1F32EF9D-7746-4ABD-9BB9-32360198912A}"/>
              </a:ext>
            </a:extLst>
          </p:cNvPr>
          <p:cNvSpPr/>
          <p:nvPr/>
        </p:nvSpPr>
        <p:spPr>
          <a:xfrm>
            <a:off x="453296" y="1301907"/>
            <a:ext cx="2157042" cy="55815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ahomo Med" pitchFamily="2" charset="-34"/>
                <a:cs typeface="tahomo Med" pitchFamily="2" charset="-34"/>
              </a:rPr>
              <a:t>ไม่เป็นทางการ</a:t>
            </a:r>
            <a:endParaRPr lang="en-US" sz="2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0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1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34" y="57094"/>
            <a:ext cx="953422" cy="116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12347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n>
                  <a:solidFill>
                    <a:srgbClr val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แบบฝึกหัดเรื่อง วิเคราะห์ระดับภาษา ( ๓ คะแนน)</a:t>
            </a:r>
          </a:p>
          <a:p>
            <a:pPr algn="ctr"/>
            <a:r>
              <a:rPr lang="th-TH" sz="2800" dirty="0">
                <a:ln>
                  <a:solidFill>
                    <a:srgbClr val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*******************************************************</a:t>
            </a:r>
            <a:endParaRPr lang="en-US" sz="2800" dirty="0">
              <a:ln>
                <a:solidFill>
                  <a:srgbClr val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090354"/>
            <a:ext cx="8784976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คําชี้แจง </a:t>
            </a:r>
            <a:r>
              <a:rPr lang="en-US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ให้นักเรียนวิเคราะห์ระดับภาษาที่เหมาะสมกับสถานการณ์ที่กําหนดให้</a:t>
            </a:r>
          </a:p>
          <a:p>
            <a:pPr algn="thaiDist"/>
            <a:r>
              <a:rPr lang="th-TH" sz="24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สถานการณ์ที่ ๑ </a:t>
            </a:r>
            <a:r>
              <a:rPr lang="th-TH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นักเรียนต้องการติดต่อหน่วยงานทั้งภาครัฐและเอกชน เพื่อขอข้อมูลสําหรับการทํารายงาน นักเรียนจะมีวิธีการขอข้อมูลอย่างไร เพื่อให้ได้ข้อมูลนั้นมา</a:t>
            </a:r>
            <a:endParaRPr lang="en-US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………………………………………………………………………………………………………………………………………………………</a:t>
            </a:r>
            <a:endParaRPr lang="th-TH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สถานการณ์ที่ ๒ </a:t>
            </a:r>
            <a:r>
              <a:rPr lang="th-TH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นักเรียนมาหาคุณครูที่ห้องพักครูเพื่อปรึกษาเรื่องการบ้านแต่ไม่พบ นักเรียนจะเขียนจดหมายสั้น (โน๊ต) ถึงคุณครูอย่างไร</a:t>
            </a:r>
            <a:endParaRPr lang="en-US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………………………………………………………………………………………………………………………………………………………</a:t>
            </a:r>
            <a:endParaRPr lang="th-TH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2400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สถานการณ์ที่ ๓ </a:t>
            </a:r>
            <a:r>
              <a:rPr lang="th-TH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หากนักเรียนเป็นคณะกรรมการนักเรียน แล้วนักเรียนได้รับมอบหมายให้จัดกิจกรรมของ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โรงเรียนเพื่อเข้าร่วมงานของจังหวัด นักเรียนจะมีวิธีการพูดอย่างไร ให้เพื่อนทั้งโรงเรียนร่วมกันทํากิจกรรมนั้น</a:t>
            </a:r>
          </a:p>
          <a:p>
            <a:pPr algn="thaiDist"/>
            <a:r>
              <a:rPr lang="en-US" sz="24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………………………………………………………………………………………………………………………………………………………</a:t>
            </a:r>
            <a:endParaRPr lang="th-TH" sz="24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0559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55"/>
          <p:cNvSpPr/>
          <p:nvPr/>
        </p:nvSpPr>
        <p:spPr>
          <a:xfrm flipH="1">
            <a:off x="102185" y="4138071"/>
            <a:ext cx="4924306" cy="463905"/>
          </a:xfrm>
          <a:custGeom>
            <a:avLst/>
            <a:gdLst/>
            <a:ahLst/>
            <a:cxnLst/>
            <a:rect l="l" t="t" r="r" b="b"/>
            <a:pathLst>
              <a:path w="179196" h="16880" extrusionOk="0">
                <a:moveTo>
                  <a:pt x="89598" y="0"/>
                </a:moveTo>
                <a:cubicBezTo>
                  <a:pt x="40129" y="0"/>
                  <a:pt x="1" y="3770"/>
                  <a:pt x="1" y="8440"/>
                </a:cubicBezTo>
                <a:cubicBezTo>
                  <a:pt x="1" y="13076"/>
                  <a:pt x="40129" y="16879"/>
                  <a:pt x="89598" y="16879"/>
                </a:cubicBezTo>
                <a:cubicBezTo>
                  <a:pt x="139067" y="16879"/>
                  <a:pt x="179195" y="13076"/>
                  <a:pt x="179195" y="8440"/>
                </a:cubicBezTo>
                <a:cubicBezTo>
                  <a:pt x="179195" y="3770"/>
                  <a:pt x="139067" y="0"/>
                  <a:pt x="89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4" name="Google Shape;2834;p55"/>
          <p:cNvGrpSpPr/>
          <p:nvPr/>
        </p:nvGrpSpPr>
        <p:grpSpPr>
          <a:xfrm>
            <a:off x="102185" y="1231486"/>
            <a:ext cx="4924306" cy="2946218"/>
            <a:chOff x="238125" y="351975"/>
            <a:chExt cx="7143025" cy="5010575"/>
          </a:xfrm>
        </p:grpSpPr>
        <p:sp>
          <p:nvSpPr>
            <p:cNvPr id="2835" name="Google Shape;2835;p55"/>
            <p:cNvSpPr/>
            <p:nvPr/>
          </p:nvSpPr>
          <p:spPr>
            <a:xfrm>
              <a:off x="238125" y="398550"/>
              <a:ext cx="7143025" cy="4964000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5"/>
            <p:cNvSpPr/>
            <p:nvPr/>
          </p:nvSpPr>
          <p:spPr>
            <a:xfrm>
              <a:off x="238125" y="351975"/>
              <a:ext cx="7143025" cy="522150"/>
            </a:xfrm>
            <a:custGeom>
              <a:avLst/>
              <a:gdLst/>
              <a:ahLst/>
              <a:cxnLst/>
              <a:rect l="l" t="t" r="r" b="b"/>
              <a:pathLst>
                <a:path w="285721" h="20886" extrusionOk="0">
                  <a:moveTo>
                    <a:pt x="4894" y="0"/>
                  </a:moveTo>
                  <a:cubicBezTo>
                    <a:pt x="2320" y="0"/>
                    <a:pt x="0" y="2064"/>
                    <a:pt x="0" y="4898"/>
                  </a:cubicBezTo>
                  <a:lnTo>
                    <a:pt x="0" y="20886"/>
                  </a:lnTo>
                  <a:lnTo>
                    <a:pt x="285720" y="20886"/>
                  </a:lnTo>
                  <a:lnTo>
                    <a:pt x="285720" y="4898"/>
                  </a:lnTo>
                  <a:cubicBezTo>
                    <a:pt x="285720" y="2064"/>
                    <a:pt x="283865" y="0"/>
                    <a:pt x="28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5"/>
            <p:cNvSpPr/>
            <p:nvPr/>
          </p:nvSpPr>
          <p:spPr>
            <a:xfrm>
              <a:off x="327525" y="4547925"/>
              <a:ext cx="6954250" cy="788275"/>
            </a:xfrm>
            <a:custGeom>
              <a:avLst/>
              <a:gdLst/>
              <a:ahLst/>
              <a:cxnLst/>
              <a:rect l="l" t="t" r="r" b="b"/>
              <a:pathLst>
                <a:path w="278170" h="31531" extrusionOk="0">
                  <a:moveTo>
                    <a:pt x="1" y="0"/>
                  </a:moveTo>
                  <a:lnTo>
                    <a:pt x="1" y="31531"/>
                  </a:lnTo>
                  <a:lnTo>
                    <a:pt x="278169" y="31531"/>
                  </a:lnTo>
                  <a:lnTo>
                    <a:pt x="278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5"/>
            <p:cNvSpPr/>
            <p:nvPr/>
          </p:nvSpPr>
          <p:spPr>
            <a:xfrm>
              <a:off x="552775" y="4672675"/>
              <a:ext cx="6472425" cy="36100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rgbClr val="DB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5"/>
            <p:cNvSpPr/>
            <p:nvPr/>
          </p:nvSpPr>
          <p:spPr>
            <a:xfrm>
              <a:off x="552775" y="4672675"/>
              <a:ext cx="2643325" cy="36100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5"/>
            <p:cNvSpPr/>
            <p:nvPr/>
          </p:nvSpPr>
          <p:spPr>
            <a:xfrm>
              <a:off x="1792625" y="4873400"/>
              <a:ext cx="171400" cy="241125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5"/>
            <p:cNvSpPr/>
            <p:nvPr/>
          </p:nvSpPr>
          <p:spPr>
            <a:xfrm>
              <a:off x="19937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5"/>
            <p:cNvSpPr/>
            <p:nvPr/>
          </p:nvSpPr>
          <p:spPr>
            <a:xfrm>
              <a:off x="1306250" y="4873400"/>
              <a:ext cx="171450" cy="241125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5"/>
            <p:cNvSpPr/>
            <p:nvPr/>
          </p:nvSpPr>
          <p:spPr>
            <a:xfrm>
              <a:off x="819925" y="4873400"/>
              <a:ext cx="171425" cy="241125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5"/>
            <p:cNvSpPr/>
            <p:nvPr/>
          </p:nvSpPr>
          <p:spPr>
            <a:xfrm>
              <a:off x="7500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5"/>
            <p:cNvSpPr/>
            <p:nvPr/>
          </p:nvSpPr>
          <p:spPr>
            <a:xfrm>
              <a:off x="5536250" y="4831550"/>
              <a:ext cx="313300" cy="306475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5"/>
            <p:cNvSpPr/>
            <p:nvPr/>
          </p:nvSpPr>
          <p:spPr>
            <a:xfrm>
              <a:off x="6071425" y="4865225"/>
              <a:ext cx="357425" cy="23495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5"/>
            <p:cNvSpPr/>
            <p:nvPr/>
          </p:nvSpPr>
          <p:spPr>
            <a:xfrm>
              <a:off x="6812775" y="4840300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5"/>
            <p:cNvSpPr/>
            <p:nvPr/>
          </p:nvSpPr>
          <p:spPr>
            <a:xfrm>
              <a:off x="6644800" y="4840300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5"/>
            <p:cNvSpPr/>
            <p:nvPr/>
          </p:nvSpPr>
          <p:spPr>
            <a:xfrm>
              <a:off x="6812775" y="5008175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5"/>
            <p:cNvSpPr/>
            <p:nvPr/>
          </p:nvSpPr>
          <p:spPr>
            <a:xfrm>
              <a:off x="6644800" y="5008175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5"/>
            <p:cNvSpPr/>
            <p:nvPr/>
          </p:nvSpPr>
          <p:spPr>
            <a:xfrm>
              <a:off x="3131625" y="4627575"/>
              <a:ext cx="129250" cy="124325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12;p54"/>
          <p:cNvGrpSpPr/>
          <p:nvPr/>
        </p:nvGrpSpPr>
        <p:grpSpPr>
          <a:xfrm flipH="1">
            <a:off x="4987161" y="948751"/>
            <a:ext cx="4252757" cy="3588202"/>
            <a:chOff x="1499575" y="1160025"/>
            <a:chExt cx="4593300" cy="3743950"/>
          </a:xfrm>
        </p:grpSpPr>
        <p:sp>
          <p:nvSpPr>
            <p:cNvPr id="28" name="Google Shape;2713;p54"/>
            <p:cNvSpPr/>
            <p:nvPr/>
          </p:nvSpPr>
          <p:spPr>
            <a:xfrm>
              <a:off x="417482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5604" y="1"/>
                  </a:moveTo>
                  <a:lnTo>
                    <a:pt x="4870" y="5939"/>
                  </a:lnTo>
                  <a:lnTo>
                    <a:pt x="0" y="42164"/>
                  </a:lnTo>
                  <a:lnTo>
                    <a:pt x="1068" y="42164"/>
                  </a:lnTo>
                  <a:lnTo>
                    <a:pt x="7772" y="5939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4;p54"/>
            <p:cNvSpPr/>
            <p:nvPr/>
          </p:nvSpPr>
          <p:spPr>
            <a:xfrm>
              <a:off x="429657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734" y="1"/>
                  </a:moveTo>
                  <a:lnTo>
                    <a:pt x="0" y="5939"/>
                  </a:lnTo>
                  <a:lnTo>
                    <a:pt x="2902" y="5939"/>
                  </a:lnTo>
                  <a:lnTo>
                    <a:pt x="39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5;p54"/>
            <p:cNvSpPr/>
            <p:nvPr/>
          </p:nvSpPr>
          <p:spPr>
            <a:xfrm>
              <a:off x="470102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1" y="1"/>
                  </a:moveTo>
                  <a:lnTo>
                    <a:pt x="1001" y="5939"/>
                  </a:lnTo>
                  <a:lnTo>
                    <a:pt x="7706" y="42164"/>
                  </a:lnTo>
                  <a:lnTo>
                    <a:pt x="8774" y="42164"/>
                  </a:lnTo>
                  <a:lnTo>
                    <a:pt x="3903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6;p54"/>
            <p:cNvSpPr/>
            <p:nvPr/>
          </p:nvSpPr>
          <p:spPr>
            <a:xfrm>
              <a:off x="470102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1" y="1"/>
                  </a:moveTo>
                  <a:lnTo>
                    <a:pt x="1001" y="5939"/>
                  </a:lnTo>
                  <a:lnTo>
                    <a:pt x="3903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7;p54"/>
            <p:cNvSpPr/>
            <p:nvPr/>
          </p:nvSpPr>
          <p:spPr>
            <a:xfrm>
              <a:off x="5203875" y="3275275"/>
              <a:ext cx="219350" cy="1054125"/>
            </a:xfrm>
            <a:custGeom>
              <a:avLst/>
              <a:gdLst/>
              <a:ahLst/>
              <a:cxnLst/>
              <a:rect l="l" t="t" r="r" b="b"/>
              <a:pathLst>
                <a:path w="8774" h="42165" extrusionOk="0">
                  <a:moveTo>
                    <a:pt x="1" y="1"/>
                  </a:moveTo>
                  <a:lnTo>
                    <a:pt x="1002" y="5939"/>
                  </a:lnTo>
                  <a:lnTo>
                    <a:pt x="7673" y="42164"/>
                  </a:lnTo>
                  <a:lnTo>
                    <a:pt x="8774" y="42164"/>
                  </a:lnTo>
                  <a:lnTo>
                    <a:pt x="3904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18;p54"/>
            <p:cNvSpPr/>
            <p:nvPr/>
          </p:nvSpPr>
          <p:spPr>
            <a:xfrm>
              <a:off x="5203875" y="3275275"/>
              <a:ext cx="97600" cy="148475"/>
            </a:xfrm>
            <a:custGeom>
              <a:avLst/>
              <a:gdLst/>
              <a:ahLst/>
              <a:cxnLst/>
              <a:rect l="l" t="t" r="r" b="b"/>
              <a:pathLst>
                <a:path w="3904" h="5939" extrusionOk="0">
                  <a:moveTo>
                    <a:pt x="1" y="1"/>
                  </a:moveTo>
                  <a:lnTo>
                    <a:pt x="1002" y="5939"/>
                  </a:lnTo>
                  <a:lnTo>
                    <a:pt x="3904" y="5939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19;p54"/>
            <p:cNvSpPr/>
            <p:nvPr/>
          </p:nvSpPr>
          <p:spPr>
            <a:xfrm>
              <a:off x="4152300" y="2317100"/>
              <a:ext cx="1227575" cy="1028250"/>
            </a:xfrm>
            <a:custGeom>
              <a:avLst/>
              <a:gdLst/>
              <a:ahLst/>
              <a:cxnLst/>
              <a:rect l="l" t="t" r="r" b="b"/>
              <a:pathLst>
                <a:path w="49103" h="41130" extrusionOk="0">
                  <a:moveTo>
                    <a:pt x="24551" y="1"/>
                  </a:moveTo>
                  <a:lnTo>
                    <a:pt x="18380" y="35960"/>
                  </a:lnTo>
                  <a:lnTo>
                    <a:pt x="1" y="35960"/>
                  </a:lnTo>
                  <a:lnTo>
                    <a:pt x="1" y="41130"/>
                  </a:lnTo>
                  <a:lnTo>
                    <a:pt x="49102" y="41130"/>
                  </a:lnTo>
                  <a:lnTo>
                    <a:pt x="472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20;p54"/>
            <p:cNvSpPr/>
            <p:nvPr/>
          </p:nvSpPr>
          <p:spPr>
            <a:xfrm>
              <a:off x="5269775" y="2317100"/>
              <a:ext cx="110100" cy="1028250"/>
            </a:xfrm>
            <a:custGeom>
              <a:avLst/>
              <a:gdLst/>
              <a:ahLst/>
              <a:cxnLst/>
              <a:rect l="l" t="t" r="r" b="b"/>
              <a:pathLst>
                <a:path w="4404" h="41130" extrusionOk="0">
                  <a:moveTo>
                    <a:pt x="0" y="1"/>
                  </a:moveTo>
                  <a:lnTo>
                    <a:pt x="1735" y="41130"/>
                  </a:lnTo>
                  <a:lnTo>
                    <a:pt x="4403" y="41130"/>
                  </a:lnTo>
                  <a:lnTo>
                    <a:pt x="253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21;p54"/>
            <p:cNvSpPr/>
            <p:nvPr/>
          </p:nvSpPr>
          <p:spPr>
            <a:xfrm>
              <a:off x="3011500" y="2844150"/>
              <a:ext cx="271050" cy="1484425"/>
            </a:xfrm>
            <a:custGeom>
              <a:avLst/>
              <a:gdLst/>
              <a:ahLst/>
              <a:cxnLst/>
              <a:rect l="l" t="t" r="r" b="b"/>
              <a:pathLst>
                <a:path w="10842" h="59377" extrusionOk="0">
                  <a:moveTo>
                    <a:pt x="5571" y="0"/>
                  </a:moveTo>
                  <a:lnTo>
                    <a:pt x="0" y="59376"/>
                  </a:lnTo>
                  <a:lnTo>
                    <a:pt x="1801" y="59376"/>
                  </a:lnTo>
                  <a:lnTo>
                    <a:pt x="108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22;p54"/>
            <p:cNvSpPr/>
            <p:nvPr/>
          </p:nvSpPr>
          <p:spPr>
            <a:xfrm>
              <a:off x="3137400" y="2844150"/>
              <a:ext cx="145150" cy="141800"/>
            </a:xfrm>
            <a:custGeom>
              <a:avLst/>
              <a:gdLst/>
              <a:ahLst/>
              <a:cxnLst/>
              <a:rect l="l" t="t" r="r" b="b"/>
              <a:pathLst>
                <a:path w="5806" h="5672" extrusionOk="0">
                  <a:moveTo>
                    <a:pt x="535" y="0"/>
                  </a:moveTo>
                  <a:lnTo>
                    <a:pt x="1" y="5671"/>
                  </a:lnTo>
                  <a:lnTo>
                    <a:pt x="4938" y="567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23;p54"/>
            <p:cNvSpPr/>
            <p:nvPr/>
          </p:nvSpPr>
          <p:spPr>
            <a:xfrm>
              <a:off x="5352325" y="2844150"/>
              <a:ext cx="271050" cy="1484425"/>
            </a:xfrm>
            <a:custGeom>
              <a:avLst/>
              <a:gdLst/>
              <a:ahLst/>
              <a:cxnLst/>
              <a:rect l="l" t="t" r="r" b="b"/>
              <a:pathLst>
                <a:path w="10842" h="59377" extrusionOk="0">
                  <a:moveTo>
                    <a:pt x="1" y="0"/>
                  </a:moveTo>
                  <a:lnTo>
                    <a:pt x="9074" y="59376"/>
                  </a:lnTo>
                  <a:lnTo>
                    <a:pt x="10842" y="59376"/>
                  </a:lnTo>
                  <a:lnTo>
                    <a:pt x="527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24;p54"/>
            <p:cNvSpPr/>
            <p:nvPr/>
          </p:nvSpPr>
          <p:spPr>
            <a:xfrm>
              <a:off x="5353150" y="2844150"/>
              <a:ext cx="144300" cy="141800"/>
            </a:xfrm>
            <a:custGeom>
              <a:avLst/>
              <a:gdLst/>
              <a:ahLst/>
              <a:cxnLst/>
              <a:rect l="l" t="t" r="r" b="b"/>
              <a:pathLst>
                <a:path w="5772" h="5672" extrusionOk="0">
                  <a:moveTo>
                    <a:pt x="1" y="0"/>
                  </a:moveTo>
                  <a:lnTo>
                    <a:pt x="835" y="5671"/>
                  </a:lnTo>
                  <a:lnTo>
                    <a:pt x="5772" y="5671"/>
                  </a:lnTo>
                  <a:lnTo>
                    <a:pt x="523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725;p54"/>
            <p:cNvSpPr/>
            <p:nvPr/>
          </p:nvSpPr>
          <p:spPr>
            <a:xfrm>
              <a:off x="2927250" y="2687375"/>
              <a:ext cx="2780350" cy="125950"/>
            </a:xfrm>
            <a:custGeom>
              <a:avLst/>
              <a:gdLst/>
              <a:ahLst/>
              <a:cxnLst/>
              <a:rect l="l" t="t" r="r" b="b"/>
              <a:pathLst>
                <a:path w="111214" h="5038" extrusionOk="0">
                  <a:moveTo>
                    <a:pt x="1" y="0"/>
                  </a:moveTo>
                  <a:lnTo>
                    <a:pt x="1" y="5037"/>
                  </a:lnTo>
                  <a:lnTo>
                    <a:pt x="111214" y="5037"/>
                  </a:lnTo>
                  <a:lnTo>
                    <a:pt x="1112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726;p54"/>
            <p:cNvSpPr/>
            <p:nvPr/>
          </p:nvSpPr>
          <p:spPr>
            <a:xfrm>
              <a:off x="2969800" y="2813300"/>
              <a:ext cx="2695275" cy="30875"/>
            </a:xfrm>
            <a:custGeom>
              <a:avLst/>
              <a:gdLst/>
              <a:ahLst/>
              <a:cxnLst/>
              <a:rect l="l" t="t" r="r" b="b"/>
              <a:pathLst>
                <a:path w="107811" h="1235" extrusionOk="0">
                  <a:moveTo>
                    <a:pt x="0" y="0"/>
                  </a:moveTo>
                  <a:lnTo>
                    <a:pt x="0" y="1234"/>
                  </a:lnTo>
                  <a:lnTo>
                    <a:pt x="107810" y="1234"/>
                  </a:lnTo>
                  <a:lnTo>
                    <a:pt x="107810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27;p54"/>
            <p:cNvSpPr/>
            <p:nvPr/>
          </p:nvSpPr>
          <p:spPr>
            <a:xfrm>
              <a:off x="1680550" y="4422775"/>
              <a:ext cx="4232200" cy="481200"/>
            </a:xfrm>
            <a:custGeom>
              <a:avLst/>
              <a:gdLst/>
              <a:ahLst/>
              <a:cxnLst/>
              <a:rect l="l" t="t" r="r" b="b"/>
              <a:pathLst>
                <a:path w="169288" h="19248" extrusionOk="0">
                  <a:moveTo>
                    <a:pt x="84627" y="0"/>
                  </a:moveTo>
                  <a:cubicBezTo>
                    <a:pt x="37894" y="0"/>
                    <a:pt x="0" y="4304"/>
                    <a:pt x="0" y="9641"/>
                  </a:cubicBezTo>
                  <a:cubicBezTo>
                    <a:pt x="0" y="14945"/>
                    <a:pt x="37894" y="19248"/>
                    <a:pt x="84627" y="19248"/>
                  </a:cubicBezTo>
                  <a:cubicBezTo>
                    <a:pt x="131360" y="19248"/>
                    <a:pt x="169288" y="14945"/>
                    <a:pt x="169288" y="9641"/>
                  </a:cubicBezTo>
                  <a:cubicBezTo>
                    <a:pt x="169288" y="4304"/>
                    <a:pt x="131360" y="0"/>
                    <a:pt x="84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28;p54"/>
            <p:cNvSpPr/>
            <p:nvPr/>
          </p:nvSpPr>
          <p:spPr>
            <a:xfrm>
              <a:off x="1499575" y="4324375"/>
              <a:ext cx="4593300" cy="10025"/>
            </a:xfrm>
            <a:custGeom>
              <a:avLst/>
              <a:gdLst/>
              <a:ahLst/>
              <a:cxnLst/>
              <a:rect l="l" t="t" r="r" b="b"/>
              <a:pathLst>
                <a:path w="183732" h="401" extrusionOk="0">
                  <a:moveTo>
                    <a:pt x="91866" y="0"/>
                  </a:moveTo>
                  <a:lnTo>
                    <a:pt x="45933" y="67"/>
                  </a:lnTo>
                  <a:lnTo>
                    <a:pt x="22984" y="100"/>
                  </a:lnTo>
                  <a:lnTo>
                    <a:pt x="1" y="200"/>
                  </a:lnTo>
                  <a:lnTo>
                    <a:pt x="22984" y="301"/>
                  </a:lnTo>
                  <a:lnTo>
                    <a:pt x="45933" y="334"/>
                  </a:lnTo>
                  <a:lnTo>
                    <a:pt x="91866" y="401"/>
                  </a:lnTo>
                  <a:lnTo>
                    <a:pt x="137799" y="334"/>
                  </a:lnTo>
                  <a:lnTo>
                    <a:pt x="160749" y="301"/>
                  </a:lnTo>
                  <a:lnTo>
                    <a:pt x="183732" y="200"/>
                  </a:lnTo>
                  <a:lnTo>
                    <a:pt x="160749" y="100"/>
                  </a:lnTo>
                  <a:lnTo>
                    <a:pt x="137799" y="67"/>
                  </a:lnTo>
                  <a:lnTo>
                    <a:pt x="918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29;p54"/>
            <p:cNvSpPr/>
            <p:nvPr/>
          </p:nvSpPr>
          <p:spPr>
            <a:xfrm>
              <a:off x="2304325" y="2068600"/>
              <a:ext cx="2520975" cy="1766275"/>
            </a:xfrm>
            <a:custGeom>
              <a:avLst/>
              <a:gdLst/>
              <a:ahLst/>
              <a:cxnLst/>
              <a:rect l="l" t="t" r="r" b="b"/>
              <a:pathLst>
                <a:path w="100839" h="70651" extrusionOk="0">
                  <a:moveTo>
                    <a:pt x="100672" y="0"/>
                  </a:moveTo>
                  <a:cubicBezTo>
                    <a:pt x="100205" y="267"/>
                    <a:pt x="99705" y="567"/>
                    <a:pt x="99238" y="834"/>
                  </a:cubicBezTo>
                  <a:lnTo>
                    <a:pt x="99395" y="1086"/>
                  </a:lnTo>
                  <a:lnTo>
                    <a:pt x="99395" y="1086"/>
                  </a:lnTo>
                  <a:cubicBezTo>
                    <a:pt x="99887" y="792"/>
                    <a:pt x="100347" y="529"/>
                    <a:pt x="100839" y="267"/>
                  </a:cubicBezTo>
                  <a:lnTo>
                    <a:pt x="100672" y="0"/>
                  </a:lnTo>
                  <a:close/>
                  <a:moveTo>
                    <a:pt x="99395" y="1086"/>
                  </a:moveTo>
                  <a:lnTo>
                    <a:pt x="99395" y="1086"/>
                  </a:lnTo>
                  <a:cubicBezTo>
                    <a:pt x="99387" y="1091"/>
                    <a:pt x="99379" y="1096"/>
                    <a:pt x="99371" y="1101"/>
                  </a:cubicBezTo>
                  <a:lnTo>
                    <a:pt x="99404" y="1101"/>
                  </a:lnTo>
                  <a:lnTo>
                    <a:pt x="99395" y="1086"/>
                  </a:lnTo>
                  <a:close/>
                  <a:moveTo>
                    <a:pt x="97470" y="1968"/>
                  </a:moveTo>
                  <a:cubicBezTo>
                    <a:pt x="97003" y="2268"/>
                    <a:pt x="96536" y="2569"/>
                    <a:pt x="96069" y="2902"/>
                  </a:cubicBezTo>
                  <a:lnTo>
                    <a:pt x="96236" y="3136"/>
                  </a:lnTo>
                  <a:cubicBezTo>
                    <a:pt x="96703" y="2802"/>
                    <a:pt x="97170" y="2502"/>
                    <a:pt x="97637" y="2202"/>
                  </a:cubicBezTo>
                  <a:lnTo>
                    <a:pt x="97470" y="1968"/>
                  </a:lnTo>
                  <a:close/>
                  <a:moveTo>
                    <a:pt x="94368" y="4136"/>
                  </a:moveTo>
                  <a:cubicBezTo>
                    <a:pt x="93934" y="4470"/>
                    <a:pt x="93500" y="4804"/>
                    <a:pt x="93067" y="5170"/>
                  </a:cubicBezTo>
                  <a:lnTo>
                    <a:pt x="93267" y="5404"/>
                  </a:lnTo>
                  <a:lnTo>
                    <a:pt x="93267" y="5371"/>
                  </a:lnTo>
                  <a:cubicBezTo>
                    <a:pt x="93700" y="5037"/>
                    <a:pt x="94134" y="4670"/>
                    <a:pt x="94568" y="4370"/>
                  </a:cubicBezTo>
                  <a:lnTo>
                    <a:pt x="94368" y="4136"/>
                  </a:lnTo>
                  <a:close/>
                  <a:moveTo>
                    <a:pt x="91465" y="6505"/>
                  </a:moveTo>
                  <a:cubicBezTo>
                    <a:pt x="91065" y="6872"/>
                    <a:pt x="90632" y="7239"/>
                    <a:pt x="90231" y="7639"/>
                  </a:cubicBezTo>
                  <a:lnTo>
                    <a:pt x="90431" y="7872"/>
                  </a:lnTo>
                  <a:lnTo>
                    <a:pt x="90431" y="7839"/>
                  </a:lnTo>
                  <a:cubicBezTo>
                    <a:pt x="90832" y="7472"/>
                    <a:pt x="91265" y="7072"/>
                    <a:pt x="91699" y="6738"/>
                  </a:cubicBezTo>
                  <a:lnTo>
                    <a:pt x="91465" y="6505"/>
                  </a:lnTo>
                  <a:close/>
                  <a:moveTo>
                    <a:pt x="88730" y="9107"/>
                  </a:moveTo>
                  <a:cubicBezTo>
                    <a:pt x="88330" y="9474"/>
                    <a:pt x="87963" y="9874"/>
                    <a:pt x="87563" y="10307"/>
                  </a:cubicBezTo>
                  <a:lnTo>
                    <a:pt x="87796" y="10508"/>
                  </a:lnTo>
                  <a:lnTo>
                    <a:pt x="87796" y="10474"/>
                  </a:lnTo>
                  <a:cubicBezTo>
                    <a:pt x="88163" y="10074"/>
                    <a:pt x="88563" y="9674"/>
                    <a:pt x="88964" y="9307"/>
                  </a:cubicBezTo>
                  <a:lnTo>
                    <a:pt x="88730" y="9107"/>
                  </a:lnTo>
                  <a:close/>
                  <a:moveTo>
                    <a:pt x="86128" y="11842"/>
                  </a:moveTo>
                  <a:cubicBezTo>
                    <a:pt x="85761" y="12276"/>
                    <a:pt x="85394" y="12709"/>
                    <a:pt x="85061" y="13109"/>
                  </a:cubicBezTo>
                  <a:lnTo>
                    <a:pt x="85294" y="13310"/>
                  </a:lnTo>
                  <a:lnTo>
                    <a:pt x="85294" y="13276"/>
                  </a:lnTo>
                  <a:cubicBezTo>
                    <a:pt x="85661" y="12876"/>
                    <a:pt x="86028" y="12442"/>
                    <a:pt x="86362" y="12042"/>
                  </a:cubicBezTo>
                  <a:lnTo>
                    <a:pt x="86128" y="11842"/>
                  </a:lnTo>
                  <a:close/>
                  <a:moveTo>
                    <a:pt x="83727" y="14744"/>
                  </a:moveTo>
                  <a:cubicBezTo>
                    <a:pt x="83393" y="15178"/>
                    <a:pt x="83059" y="15645"/>
                    <a:pt x="82726" y="16078"/>
                  </a:cubicBezTo>
                  <a:lnTo>
                    <a:pt x="82993" y="16245"/>
                  </a:lnTo>
                  <a:cubicBezTo>
                    <a:pt x="83326" y="15778"/>
                    <a:pt x="83660" y="15344"/>
                    <a:pt x="83993" y="14944"/>
                  </a:cubicBezTo>
                  <a:lnTo>
                    <a:pt x="83727" y="14744"/>
                  </a:lnTo>
                  <a:close/>
                  <a:moveTo>
                    <a:pt x="81492" y="17779"/>
                  </a:moveTo>
                  <a:cubicBezTo>
                    <a:pt x="81191" y="18213"/>
                    <a:pt x="80858" y="18680"/>
                    <a:pt x="80558" y="19147"/>
                  </a:cubicBezTo>
                  <a:lnTo>
                    <a:pt x="80825" y="19314"/>
                  </a:lnTo>
                  <a:cubicBezTo>
                    <a:pt x="81125" y="18847"/>
                    <a:pt x="81458" y="18380"/>
                    <a:pt x="81759" y="17946"/>
                  </a:cubicBezTo>
                  <a:lnTo>
                    <a:pt x="81492" y="17779"/>
                  </a:lnTo>
                  <a:close/>
                  <a:moveTo>
                    <a:pt x="79424" y="20882"/>
                  </a:moveTo>
                  <a:cubicBezTo>
                    <a:pt x="79123" y="21349"/>
                    <a:pt x="78823" y="21849"/>
                    <a:pt x="78523" y="22316"/>
                  </a:cubicBezTo>
                  <a:lnTo>
                    <a:pt x="78790" y="22483"/>
                  </a:lnTo>
                  <a:lnTo>
                    <a:pt x="78790" y="22449"/>
                  </a:lnTo>
                  <a:cubicBezTo>
                    <a:pt x="79090" y="21982"/>
                    <a:pt x="79390" y="21515"/>
                    <a:pt x="79690" y="21048"/>
                  </a:cubicBezTo>
                  <a:lnTo>
                    <a:pt x="79424" y="20882"/>
                  </a:lnTo>
                  <a:close/>
                  <a:moveTo>
                    <a:pt x="77455" y="24084"/>
                  </a:moveTo>
                  <a:cubicBezTo>
                    <a:pt x="77155" y="24584"/>
                    <a:pt x="76888" y="25051"/>
                    <a:pt x="76622" y="25552"/>
                  </a:cubicBezTo>
                  <a:lnTo>
                    <a:pt x="76888" y="25685"/>
                  </a:lnTo>
                  <a:lnTo>
                    <a:pt x="76888" y="25652"/>
                  </a:lnTo>
                  <a:cubicBezTo>
                    <a:pt x="77189" y="25185"/>
                    <a:pt x="77455" y="24718"/>
                    <a:pt x="77722" y="24251"/>
                  </a:cubicBezTo>
                  <a:lnTo>
                    <a:pt x="77455" y="24084"/>
                  </a:lnTo>
                  <a:close/>
                  <a:moveTo>
                    <a:pt x="75587" y="27353"/>
                  </a:moveTo>
                  <a:cubicBezTo>
                    <a:pt x="75321" y="27853"/>
                    <a:pt x="75054" y="28320"/>
                    <a:pt x="74787" y="28821"/>
                  </a:cubicBezTo>
                  <a:lnTo>
                    <a:pt x="75087" y="28954"/>
                  </a:lnTo>
                  <a:lnTo>
                    <a:pt x="75120" y="28954"/>
                  </a:lnTo>
                  <a:cubicBezTo>
                    <a:pt x="75354" y="28454"/>
                    <a:pt x="75621" y="27953"/>
                    <a:pt x="75854" y="27520"/>
                  </a:cubicBezTo>
                  <a:lnTo>
                    <a:pt x="75587" y="27353"/>
                  </a:lnTo>
                  <a:close/>
                  <a:moveTo>
                    <a:pt x="73820" y="30689"/>
                  </a:moveTo>
                  <a:lnTo>
                    <a:pt x="73052" y="32156"/>
                  </a:lnTo>
                  <a:lnTo>
                    <a:pt x="73319" y="32290"/>
                  </a:lnTo>
                  <a:lnTo>
                    <a:pt x="74086" y="30822"/>
                  </a:lnTo>
                  <a:lnTo>
                    <a:pt x="73820" y="30689"/>
                  </a:lnTo>
                  <a:close/>
                  <a:moveTo>
                    <a:pt x="72085" y="33991"/>
                  </a:moveTo>
                  <a:lnTo>
                    <a:pt x="71351" y="35492"/>
                  </a:lnTo>
                  <a:lnTo>
                    <a:pt x="71618" y="35626"/>
                  </a:lnTo>
                  <a:lnTo>
                    <a:pt x="72385" y="34158"/>
                  </a:lnTo>
                  <a:lnTo>
                    <a:pt x="72085" y="33991"/>
                  </a:lnTo>
                  <a:close/>
                  <a:moveTo>
                    <a:pt x="70417" y="37360"/>
                  </a:moveTo>
                  <a:lnTo>
                    <a:pt x="69683" y="38861"/>
                  </a:lnTo>
                  <a:lnTo>
                    <a:pt x="69950" y="38995"/>
                  </a:lnTo>
                  <a:lnTo>
                    <a:pt x="70717" y="37494"/>
                  </a:lnTo>
                  <a:lnTo>
                    <a:pt x="70417" y="37360"/>
                  </a:lnTo>
                  <a:close/>
                  <a:moveTo>
                    <a:pt x="68749" y="40729"/>
                  </a:moveTo>
                  <a:cubicBezTo>
                    <a:pt x="68482" y="41230"/>
                    <a:pt x="68249" y="41730"/>
                    <a:pt x="67982" y="42230"/>
                  </a:cubicBezTo>
                  <a:lnTo>
                    <a:pt x="68249" y="42364"/>
                  </a:lnTo>
                  <a:lnTo>
                    <a:pt x="69016" y="40863"/>
                  </a:lnTo>
                  <a:lnTo>
                    <a:pt x="68749" y="40729"/>
                  </a:lnTo>
                  <a:close/>
                  <a:moveTo>
                    <a:pt x="67015" y="44065"/>
                  </a:moveTo>
                  <a:cubicBezTo>
                    <a:pt x="66781" y="44565"/>
                    <a:pt x="66514" y="45066"/>
                    <a:pt x="66247" y="45533"/>
                  </a:cubicBezTo>
                  <a:lnTo>
                    <a:pt x="66514" y="45699"/>
                  </a:lnTo>
                  <a:lnTo>
                    <a:pt x="66514" y="45666"/>
                  </a:lnTo>
                  <a:cubicBezTo>
                    <a:pt x="66781" y="45199"/>
                    <a:pt x="67048" y="44699"/>
                    <a:pt x="67315" y="44232"/>
                  </a:cubicBezTo>
                  <a:lnTo>
                    <a:pt x="67015" y="44065"/>
                  </a:lnTo>
                  <a:close/>
                  <a:moveTo>
                    <a:pt x="65280" y="47401"/>
                  </a:moveTo>
                  <a:cubicBezTo>
                    <a:pt x="64980" y="47868"/>
                    <a:pt x="64713" y="48368"/>
                    <a:pt x="64446" y="48835"/>
                  </a:cubicBezTo>
                  <a:lnTo>
                    <a:pt x="64713" y="49002"/>
                  </a:lnTo>
                  <a:lnTo>
                    <a:pt x="64713" y="48968"/>
                  </a:lnTo>
                  <a:cubicBezTo>
                    <a:pt x="64980" y="48501"/>
                    <a:pt x="65247" y="48001"/>
                    <a:pt x="65547" y="47534"/>
                  </a:cubicBezTo>
                  <a:lnTo>
                    <a:pt x="65280" y="47401"/>
                  </a:lnTo>
                  <a:close/>
                  <a:moveTo>
                    <a:pt x="300" y="48435"/>
                  </a:moveTo>
                  <a:lnTo>
                    <a:pt x="0" y="48501"/>
                  </a:lnTo>
                  <a:cubicBezTo>
                    <a:pt x="100" y="49035"/>
                    <a:pt x="267" y="49569"/>
                    <a:pt x="434" y="50136"/>
                  </a:cubicBezTo>
                  <a:lnTo>
                    <a:pt x="701" y="50036"/>
                  </a:lnTo>
                  <a:cubicBezTo>
                    <a:pt x="567" y="49502"/>
                    <a:pt x="400" y="48968"/>
                    <a:pt x="300" y="48435"/>
                  </a:cubicBezTo>
                  <a:close/>
                  <a:moveTo>
                    <a:pt x="63379" y="50636"/>
                  </a:moveTo>
                  <a:cubicBezTo>
                    <a:pt x="63112" y="51103"/>
                    <a:pt x="62812" y="51570"/>
                    <a:pt x="62511" y="52037"/>
                  </a:cubicBezTo>
                  <a:lnTo>
                    <a:pt x="62778" y="52204"/>
                  </a:lnTo>
                  <a:cubicBezTo>
                    <a:pt x="63079" y="51737"/>
                    <a:pt x="63379" y="51270"/>
                    <a:pt x="63646" y="50770"/>
                  </a:cubicBezTo>
                  <a:lnTo>
                    <a:pt x="63379" y="50636"/>
                  </a:lnTo>
                  <a:close/>
                  <a:moveTo>
                    <a:pt x="1501" y="51937"/>
                  </a:moveTo>
                  <a:lnTo>
                    <a:pt x="1201" y="52071"/>
                  </a:lnTo>
                  <a:cubicBezTo>
                    <a:pt x="1435" y="52571"/>
                    <a:pt x="1668" y="53071"/>
                    <a:pt x="1968" y="53572"/>
                  </a:cubicBezTo>
                  <a:lnTo>
                    <a:pt x="2235" y="53438"/>
                  </a:lnTo>
                  <a:cubicBezTo>
                    <a:pt x="1968" y="52938"/>
                    <a:pt x="1701" y="52438"/>
                    <a:pt x="1501" y="51937"/>
                  </a:cubicBezTo>
                  <a:close/>
                  <a:moveTo>
                    <a:pt x="61377" y="53805"/>
                  </a:moveTo>
                  <a:cubicBezTo>
                    <a:pt x="61077" y="54272"/>
                    <a:pt x="60777" y="54706"/>
                    <a:pt x="60443" y="55173"/>
                  </a:cubicBezTo>
                  <a:lnTo>
                    <a:pt x="60710" y="55340"/>
                  </a:lnTo>
                  <a:cubicBezTo>
                    <a:pt x="61010" y="54906"/>
                    <a:pt x="61344" y="54439"/>
                    <a:pt x="61644" y="53972"/>
                  </a:cubicBezTo>
                  <a:lnTo>
                    <a:pt x="61377" y="53805"/>
                  </a:lnTo>
                  <a:close/>
                  <a:moveTo>
                    <a:pt x="3303" y="55206"/>
                  </a:moveTo>
                  <a:lnTo>
                    <a:pt x="3036" y="55373"/>
                  </a:lnTo>
                  <a:cubicBezTo>
                    <a:pt x="3336" y="55840"/>
                    <a:pt x="3669" y="56307"/>
                    <a:pt x="4003" y="56741"/>
                  </a:cubicBezTo>
                  <a:lnTo>
                    <a:pt x="4237" y="56574"/>
                  </a:lnTo>
                  <a:cubicBezTo>
                    <a:pt x="3903" y="56107"/>
                    <a:pt x="3603" y="55673"/>
                    <a:pt x="3303" y="55206"/>
                  </a:cubicBezTo>
                  <a:close/>
                  <a:moveTo>
                    <a:pt x="59209" y="56841"/>
                  </a:moveTo>
                  <a:cubicBezTo>
                    <a:pt x="58876" y="57274"/>
                    <a:pt x="58509" y="57708"/>
                    <a:pt x="58175" y="58142"/>
                  </a:cubicBezTo>
                  <a:lnTo>
                    <a:pt x="58409" y="58342"/>
                  </a:lnTo>
                  <a:cubicBezTo>
                    <a:pt x="58742" y="57908"/>
                    <a:pt x="59109" y="57475"/>
                    <a:pt x="59443" y="57008"/>
                  </a:cubicBezTo>
                  <a:lnTo>
                    <a:pt x="59209" y="56841"/>
                  </a:lnTo>
                  <a:close/>
                  <a:moveTo>
                    <a:pt x="5537" y="58175"/>
                  </a:moveTo>
                  <a:lnTo>
                    <a:pt x="5304" y="58375"/>
                  </a:lnTo>
                  <a:cubicBezTo>
                    <a:pt x="5671" y="58809"/>
                    <a:pt x="6038" y="59209"/>
                    <a:pt x="6438" y="59643"/>
                  </a:cubicBezTo>
                  <a:lnTo>
                    <a:pt x="6638" y="59443"/>
                  </a:lnTo>
                  <a:cubicBezTo>
                    <a:pt x="6271" y="59009"/>
                    <a:pt x="5904" y="58609"/>
                    <a:pt x="5537" y="58175"/>
                  </a:cubicBezTo>
                  <a:close/>
                  <a:moveTo>
                    <a:pt x="56841" y="59709"/>
                  </a:moveTo>
                  <a:cubicBezTo>
                    <a:pt x="56474" y="60143"/>
                    <a:pt x="56074" y="60543"/>
                    <a:pt x="55673" y="60910"/>
                  </a:cubicBezTo>
                  <a:lnTo>
                    <a:pt x="55873" y="61110"/>
                  </a:lnTo>
                  <a:cubicBezTo>
                    <a:pt x="56240" y="60744"/>
                    <a:pt x="56641" y="60310"/>
                    <a:pt x="57074" y="59943"/>
                  </a:cubicBezTo>
                  <a:lnTo>
                    <a:pt x="56841" y="59709"/>
                  </a:lnTo>
                  <a:close/>
                  <a:moveTo>
                    <a:pt x="8206" y="60910"/>
                  </a:moveTo>
                  <a:lnTo>
                    <a:pt x="7973" y="61144"/>
                  </a:lnTo>
                  <a:cubicBezTo>
                    <a:pt x="8406" y="61511"/>
                    <a:pt x="8806" y="61878"/>
                    <a:pt x="9240" y="62245"/>
                  </a:cubicBezTo>
                  <a:lnTo>
                    <a:pt x="9440" y="62011"/>
                  </a:lnTo>
                  <a:cubicBezTo>
                    <a:pt x="9040" y="61644"/>
                    <a:pt x="8606" y="61277"/>
                    <a:pt x="8206" y="60910"/>
                  </a:cubicBezTo>
                  <a:close/>
                  <a:moveTo>
                    <a:pt x="54172" y="62345"/>
                  </a:moveTo>
                  <a:cubicBezTo>
                    <a:pt x="53772" y="62712"/>
                    <a:pt x="53305" y="63045"/>
                    <a:pt x="52905" y="63412"/>
                  </a:cubicBezTo>
                  <a:lnTo>
                    <a:pt x="53061" y="63595"/>
                  </a:lnTo>
                  <a:lnTo>
                    <a:pt x="53061" y="63595"/>
                  </a:lnTo>
                  <a:cubicBezTo>
                    <a:pt x="53487" y="63266"/>
                    <a:pt x="53914" y="62906"/>
                    <a:pt x="54372" y="62578"/>
                  </a:cubicBezTo>
                  <a:lnTo>
                    <a:pt x="54172" y="62345"/>
                  </a:lnTo>
                  <a:close/>
                  <a:moveTo>
                    <a:pt x="53061" y="63595"/>
                  </a:moveTo>
                  <a:cubicBezTo>
                    <a:pt x="53053" y="63601"/>
                    <a:pt x="53046" y="63606"/>
                    <a:pt x="53038" y="63612"/>
                  </a:cubicBezTo>
                  <a:lnTo>
                    <a:pt x="53105" y="63646"/>
                  </a:lnTo>
                  <a:lnTo>
                    <a:pt x="53061" y="63595"/>
                  </a:lnTo>
                  <a:close/>
                  <a:moveTo>
                    <a:pt x="11041" y="63312"/>
                  </a:moveTo>
                  <a:lnTo>
                    <a:pt x="10841" y="63546"/>
                  </a:lnTo>
                  <a:cubicBezTo>
                    <a:pt x="11308" y="63879"/>
                    <a:pt x="11775" y="64213"/>
                    <a:pt x="12242" y="64513"/>
                  </a:cubicBezTo>
                  <a:lnTo>
                    <a:pt x="12409" y="64246"/>
                  </a:lnTo>
                  <a:cubicBezTo>
                    <a:pt x="11942" y="63946"/>
                    <a:pt x="11475" y="63612"/>
                    <a:pt x="11041" y="63312"/>
                  </a:cubicBezTo>
                  <a:close/>
                  <a:moveTo>
                    <a:pt x="51203" y="64613"/>
                  </a:moveTo>
                  <a:cubicBezTo>
                    <a:pt x="50736" y="64947"/>
                    <a:pt x="50269" y="65247"/>
                    <a:pt x="49802" y="65514"/>
                  </a:cubicBezTo>
                  <a:lnTo>
                    <a:pt x="49960" y="65766"/>
                  </a:lnTo>
                  <a:lnTo>
                    <a:pt x="49960" y="65766"/>
                  </a:lnTo>
                  <a:cubicBezTo>
                    <a:pt x="50451" y="65471"/>
                    <a:pt x="50911" y="65175"/>
                    <a:pt x="51370" y="64880"/>
                  </a:cubicBezTo>
                  <a:lnTo>
                    <a:pt x="51203" y="64613"/>
                  </a:lnTo>
                  <a:close/>
                  <a:moveTo>
                    <a:pt x="49960" y="65766"/>
                  </a:moveTo>
                  <a:cubicBezTo>
                    <a:pt x="49952" y="65771"/>
                    <a:pt x="49944" y="65776"/>
                    <a:pt x="49936" y="65781"/>
                  </a:cubicBezTo>
                  <a:lnTo>
                    <a:pt x="49969" y="65781"/>
                  </a:lnTo>
                  <a:lnTo>
                    <a:pt x="49960" y="65766"/>
                  </a:lnTo>
                  <a:close/>
                  <a:moveTo>
                    <a:pt x="14144" y="65347"/>
                  </a:moveTo>
                  <a:lnTo>
                    <a:pt x="14010" y="65614"/>
                  </a:lnTo>
                  <a:cubicBezTo>
                    <a:pt x="14477" y="65914"/>
                    <a:pt x="14978" y="66181"/>
                    <a:pt x="15445" y="66448"/>
                  </a:cubicBezTo>
                  <a:lnTo>
                    <a:pt x="15611" y="66181"/>
                  </a:lnTo>
                  <a:cubicBezTo>
                    <a:pt x="15111" y="65914"/>
                    <a:pt x="14644" y="65647"/>
                    <a:pt x="14144" y="65347"/>
                  </a:cubicBezTo>
                  <a:close/>
                  <a:moveTo>
                    <a:pt x="48001" y="66548"/>
                  </a:moveTo>
                  <a:cubicBezTo>
                    <a:pt x="47501" y="66781"/>
                    <a:pt x="47000" y="67015"/>
                    <a:pt x="46500" y="67248"/>
                  </a:cubicBezTo>
                  <a:lnTo>
                    <a:pt x="46614" y="67476"/>
                  </a:lnTo>
                  <a:lnTo>
                    <a:pt x="46614" y="67476"/>
                  </a:lnTo>
                  <a:cubicBezTo>
                    <a:pt x="47110" y="67277"/>
                    <a:pt x="47639" y="67046"/>
                    <a:pt x="48135" y="66815"/>
                  </a:cubicBezTo>
                  <a:lnTo>
                    <a:pt x="48001" y="66548"/>
                  </a:lnTo>
                  <a:close/>
                  <a:moveTo>
                    <a:pt x="46614" y="67476"/>
                  </a:moveTo>
                  <a:lnTo>
                    <a:pt x="46614" y="67476"/>
                  </a:lnTo>
                  <a:cubicBezTo>
                    <a:pt x="46609" y="67478"/>
                    <a:pt x="46605" y="67480"/>
                    <a:pt x="46600" y="67482"/>
                  </a:cubicBezTo>
                  <a:lnTo>
                    <a:pt x="46633" y="67515"/>
                  </a:lnTo>
                  <a:lnTo>
                    <a:pt x="46614" y="67476"/>
                  </a:lnTo>
                  <a:close/>
                  <a:moveTo>
                    <a:pt x="17479" y="67115"/>
                  </a:moveTo>
                  <a:lnTo>
                    <a:pt x="17346" y="67415"/>
                  </a:lnTo>
                  <a:cubicBezTo>
                    <a:pt x="17846" y="67649"/>
                    <a:pt x="18347" y="67849"/>
                    <a:pt x="18880" y="68049"/>
                  </a:cubicBezTo>
                  <a:lnTo>
                    <a:pt x="18980" y="67782"/>
                  </a:lnTo>
                  <a:cubicBezTo>
                    <a:pt x="18480" y="67582"/>
                    <a:pt x="17980" y="67348"/>
                    <a:pt x="17479" y="67115"/>
                  </a:cubicBezTo>
                  <a:close/>
                  <a:moveTo>
                    <a:pt x="44565" y="68015"/>
                  </a:moveTo>
                  <a:cubicBezTo>
                    <a:pt x="44065" y="68216"/>
                    <a:pt x="43531" y="68382"/>
                    <a:pt x="42998" y="68583"/>
                  </a:cubicBezTo>
                  <a:lnTo>
                    <a:pt x="43094" y="68838"/>
                  </a:lnTo>
                  <a:lnTo>
                    <a:pt x="43094" y="68838"/>
                  </a:lnTo>
                  <a:cubicBezTo>
                    <a:pt x="43617" y="68643"/>
                    <a:pt x="44142" y="68479"/>
                    <a:pt x="44699" y="68316"/>
                  </a:cubicBezTo>
                  <a:lnTo>
                    <a:pt x="44565" y="68015"/>
                  </a:lnTo>
                  <a:close/>
                  <a:moveTo>
                    <a:pt x="43094" y="68838"/>
                  </a:moveTo>
                  <a:cubicBezTo>
                    <a:pt x="43084" y="68842"/>
                    <a:pt x="43074" y="68846"/>
                    <a:pt x="43064" y="68849"/>
                  </a:cubicBezTo>
                  <a:lnTo>
                    <a:pt x="43098" y="68849"/>
                  </a:lnTo>
                  <a:lnTo>
                    <a:pt x="43094" y="68838"/>
                  </a:lnTo>
                  <a:close/>
                  <a:moveTo>
                    <a:pt x="20948" y="68482"/>
                  </a:moveTo>
                  <a:lnTo>
                    <a:pt x="20848" y="68783"/>
                  </a:lnTo>
                  <a:cubicBezTo>
                    <a:pt x="21382" y="68949"/>
                    <a:pt x="21916" y="69116"/>
                    <a:pt x="22450" y="69283"/>
                  </a:cubicBezTo>
                  <a:lnTo>
                    <a:pt x="22516" y="68983"/>
                  </a:lnTo>
                  <a:cubicBezTo>
                    <a:pt x="22016" y="68816"/>
                    <a:pt x="21482" y="68649"/>
                    <a:pt x="20948" y="68482"/>
                  </a:cubicBezTo>
                  <a:close/>
                  <a:moveTo>
                    <a:pt x="40996" y="69150"/>
                  </a:moveTo>
                  <a:cubicBezTo>
                    <a:pt x="40462" y="69283"/>
                    <a:pt x="39929" y="69416"/>
                    <a:pt x="39395" y="69517"/>
                  </a:cubicBezTo>
                  <a:lnTo>
                    <a:pt x="39460" y="69811"/>
                  </a:lnTo>
                  <a:lnTo>
                    <a:pt x="39460" y="69811"/>
                  </a:lnTo>
                  <a:cubicBezTo>
                    <a:pt x="39985" y="69711"/>
                    <a:pt x="40540" y="69581"/>
                    <a:pt x="41096" y="69450"/>
                  </a:cubicBezTo>
                  <a:lnTo>
                    <a:pt x="40996" y="69150"/>
                  </a:lnTo>
                  <a:close/>
                  <a:moveTo>
                    <a:pt x="39460" y="69811"/>
                  </a:moveTo>
                  <a:cubicBezTo>
                    <a:pt x="39450" y="69813"/>
                    <a:pt x="39439" y="69815"/>
                    <a:pt x="39428" y="69817"/>
                  </a:cubicBezTo>
                  <a:lnTo>
                    <a:pt x="39462" y="69817"/>
                  </a:lnTo>
                  <a:lnTo>
                    <a:pt x="39460" y="69811"/>
                  </a:lnTo>
                  <a:close/>
                  <a:moveTo>
                    <a:pt x="24518" y="69483"/>
                  </a:moveTo>
                  <a:lnTo>
                    <a:pt x="24451" y="69783"/>
                  </a:lnTo>
                  <a:cubicBezTo>
                    <a:pt x="25018" y="69917"/>
                    <a:pt x="25585" y="70017"/>
                    <a:pt x="26119" y="70117"/>
                  </a:cubicBezTo>
                  <a:lnTo>
                    <a:pt x="26152" y="69817"/>
                  </a:lnTo>
                  <a:cubicBezTo>
                    <a:pt x="25618" y="69717"/>
                    <a:pt x="25051" y="69617"/>
                    <a:pt x="24518" y="69483"/>
                  </a:cubicBezTo>
                  <a:close/>
                  <a:moveTo>
                    <a:pt x="37327" y="69917"/>
                  </a:moveTo>
                  <a:cubicBezTo>
                    <a:pt x="36760" y="69984"/>
                    <a:pt x="36226" y="70050"/>
                    <a:pt x="35659" y="70117"/>
                  </a:cubicBezTo>
                  <a:lnTo>
                    <a:pt x="35692" y="70451"/>
                  </a:lnTo>
                  <a:lnTo>
                    <a:pt x="35692" y="70417"/>
                  </a:lnTo>
                  <a:cubicBezTo>
                    <a:pt x="36259" y="70350"/>
                    <a:pt x="36826" y="70284"/>
                    <a:pt x="37360" y="70217"/>
                  </a:cubicBezTo>
                  <a:lnTo>
                    <a:pt x="37327" y="69917"/>
                  </a:lnTo>
                  <a:close/>
                  <a:moveTo>
                    <a:pt x="28220" y="70117"/>
                  </a:moveTo>
                  <a:lnTo>
                    <a:pt x="28187" y="70417"/>
                  </a:lnTo>
                  <a:cubicBezTo>
                    <a:pt x="28721" y="70484"/>
                    <a:pt x="29288" y="70517"/>
                    <a:pt x="29855" y="70551"/>
                  </a:cubicBezTo>
                  <a:lnTo>
                    <a:pt x="29888" y="70250"/>
                  </a:lnTo>
                  <a:cubicBezTo>
                    <a:pt x="29321" y="70217"/>
                    <a:pt x="28754" y="70184"/>
                    <a:pt x="28220" y="70117"/>
                  </a:cubicBezTo>
                  <a:close/>
                  <a:moveTo>
                    <a:pt x="33591" y="70284"/>
                  </a:moveTo>
                  <a:cubicBezTo>
                    <a:pt x="33057" y="70317"/>
                    <a:pt x="32523" y="70317"/>
                    <a:pt x="31990" y="70317"/>
                  </a:cubicBezTo>
                  <a:lnTo>
                    <a:pt x="31923" y="70317"/>
                  </a:lnTo>
                  <a:lnTo>
                    <a:pt x="31923" y="70651"/>
                  </a:lnTo>
                  <a:lnTo>
                    <a:pt x="31990" y="70651"/>
                  </a:lnTo>
                  <a:cubicBezTo>
                    <a:pt x="32523" y="70651"/>
                    <a:pt x="33057" y="70617"/>
                    <a:pt x="33591" y="70584"/>
                  </a:cubicBezTo>
                  <a:lnTo>
                    <a:pt x="33591" y="7028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30;p54"/>
            <p:cNvSpPr/>
            <p:nvPr/>
          </p:nvSpPr>
          <p:spPr>
            <a:xfrm>
              <a:off x="4869475" y="2033575"/>
              <a:ext cx="22550" cy="15850"/>
            </a:xfrm>
            <a:custGeom>
              <a:avLst/>
              <a:gdLst/>
              <a:ahLst/>
              <a:cxnLst/>
              <a:rect l="l" t="t" r="r" b="b"/>
              <a:pathLst>
                <a:path w="902" h="634" extrusionOk="0">
                  <a:moveTo>
                    <a:pt x="735" y="0"/>
                  </a:moveTo>
                  <a:lnTo>
                    <a:pt x="1" y="367"/>
                  </a:lnTo>
                  <a:lnTo>
                    <a:pt x="134" y="634"/>
                  </a:lnTo>
                  <a:lnTo>
                    <a:pt x="901" y="26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31;p54"/>
            <p:cNvSpPr/>
            <p:nvPr/>
          </p:nvSpPr>
          <p:spPr>
            <a:xfrm>
              <a:off x="4718550" y="1874275"/>
              <a:ext cx="577925" cy="260225"/>
            </a:xfrm>
            <a:custGeom>
              <a:avLst/>
              <a:gdLst/>
              <a:ahLst/>
              <a:cxnLst/>
              <a:rect l="l" t="t" r="r" b="b"/>
              <a:pathLst>
                <a:path w="23117" h="10409" extrusionOk="0">
                  <a:moveTo>
                    <a:pt x="23117" y="1"/>
                  </a:moveTo>
                  <a:lnTo>
                    <a:pt x="2268" y="4137"/>
                  </a:lnTo>
                  <a:lnTo>
                    <a:pt x="0" y="10408"/>
                  </a:lnTo>
                  <a:lnTo>
                    <a:pt x="4804" y="6639"/>
                  </a:lnTo>
                  <a:lnTo>
                    <a:pt x="23117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32;p54"/>
            <p:cNvSpPr/>
            <p:nvPr/>
          </p:nvSpPr>
          <p:spPr>
            <a:xfrm>
              <a:off x="4718550" y="1874275"/>
              <a:ext cx="577925" cy="260225"/>
            </a:xfrm>
            <a:custGeom>
              <a:avLst/>
              <a:gdLst/>
              <a:ahLst/>
              <a:cxnLst/>
              <a:rect l="l" t="t" r="r" b="b"/>
              <a:pathLst>
                <a:path w="23117" h="10409" extrusionOk="0">
                  <a:moveTo>
                    <a:pt x="23117" y="1"/>
                  </a:moveTo>
                  <a:lnTo>
                    <a:pt x="2268" y="4137"/>
                  </a:lnTo>
                  <a:lnTo>
                    <a:pt x="0" y="10408"/>
                  </a:lnTo>
                  <a:lnTo>
                    <a:pt x="4804" y="6639"/>
                  </a:lnTo>
                  <a:lnTo>
                    <a:pt x="23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33;p54"/>
            <p:cNvSpPr/>
            <p:nvPr/>
          </p:nvSpPr>
          <p:spPr>
            <a:xfrm>
              <a:off x="4718550" y="2040225"/>
              <a:ext cx="135100" cy="94275"/>
            </a:xfrm>
            <a:custGeom>
              <a:avLst/>
              <a:gdLst/>
              <a:ahLst/>
              <a:cxnLst/>
              <a:rect l="l" t="t" r="r" b="b"/>
              <a:pathLst>
                <a:path w="5404" h="3771" extrusionOk="0">
                  <a:moveTo>
                    <a:pt x="4804" y="1"/>
                  </a:moveTo>
                  <a:lnTo>
                    <a:pt x="0" y="3770"/>
                  </a:lnTo>
                  <a:lnTo>
                    <a:pt x="5404" y="146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34;p54"/>
            <p:cNvSpPr/>
            <p:nvPr/>
          </p:nvSpPr>
          <p:spPr>
            <a:xfrm>
              <a:off x="4838625" y="1874275"/>
              <a:ext cx="457850" cy="366975"/>
            </a:xfrm>
            <a:custGeom>
              <a:avLst/>
              <a:gdLst/>
              <a:ahLst/>
              <a:cxnLst/>
              <a:rect l="l" t="t" r="r" b="b"/>
              <a:pathLst>
                <a:path w="18314" h="14679" extrusionOk="0">
                  <a:moveTo>
                    <a:pt x="18314" y="1"/>
                  </a:moveTo>
                  <a:lnTo>
                    <a:pt x="1" y="6639"/>
                  </a:lnTo>
                  <a:lnTo>
                    <a:pt x="3270" y="14678"/>
                  </a:lnTo>
                  <a:lnTo>
                    <a:pt x="1831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35;p54"/>
            <p:cNvSpPr/>
            <p:nvPr/>
          </p:nvSpPr>
          <p:spPr>
            <a:xfrm>
              <a:off x="4585100" y="1854275"/>
              <a:ext cx="711375" cy="123450"/>
            </a:xfrm>
            <a:custGeom>
              <a:avLst/>
              <a:gdLst/>
              <a:ahLst/>
              <a:cxnLst/>
              <a:rect l="l" t="t" r="r" b="b"/>
              <a:pathLst>
                <a:path w="28455" h="4938" extrusionOk="0">
                  <a:moveTo>
                    <a:pt x="1" y="0"/>
                  </a:moveTo>
                  <a:lnTo>
                    <a:pt x="7606" y="4937"/>
                  </a:lnTo>
                  <a:lnTo>
                    <a:pt x="28455" y="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36;p54"/>
            <p:cNvSpPr/>
            <p:nvPr/>
          </p:nvSpPr>
          <p:spPr>
            <a:xfrm>
              <a:off x="2903900" y="4115050"/>
              <a:ext cx="739725" cy="661625"/>
            </a:xfrm>
            <a:custGeom>
              <a:avLst/>
              <a:gdLst/>
              <a:ahLst/>
              <a:cxnLst/>
              <a:rect l="l" t="t" r="r" b="b"/>
              <a:pathLst>
                <a:path w="29589" h="26465" extrusionOk="0">
                  <a:moveTo>
                    <a:pt x="28355" y="1"/>
                  </a:moveTo>
                  <a:lnTo>
                    <a:pt x="10875" y="167"/>
                  </a:lnTo>
                  <a:lnTo>
                    <a:pt x="12610" y="13577"/>
                  </a:lnTo>
                  <a:lnTo>
                    <a:pt x="12610" y="14111"/>
                  </a:lnTo>
                  <a:lnTo>
                    <a:pt x="12710" y="16879"/>
                  </a:lnTo>
                  <a:lnTo>
                    <a:pt x="12710" y="17180"/>
                  </a:lnTo>
                  <a:cubicBezTo>
                    <a:pt x="12710" y="17180"/>
                    <a:pt x="2770" y="21750"/>
                    <a:pt x="1769" y="22584"/>
                  </a:cubicBezTo>
                  <a:cubicBezTo>
                    <a:pt x="735" y="23417"/>
                    <a:pt x="1" y="26053"/>
                    <a:pt x="935" y="26353"/>
                  </a:cubicBezTo>
                  <a:cubicBezTo>
                    <a:pt x="1164" y="26429"/>
                    <a:pt x="3016" y="26464"/>
                    <a:pt x="5671" y="26464"/>
                  </a:cubicBezTo>
                  <a:cubicBezTo>
                    <a:pt x="13475" y="26464"/>
                    <a:pt x="28208" y="26159"/>
                    <a:pt x="28955" y="25686"/>
                  </a:cubicBezTo>
                  <a:cubicBezTo>
                    <a:pt x="29322" y="25419"/>
                    <a:pt x="29489" y="21616"/>
                    <a:pt x="29555" y="17013"/>
                  </a:cubicBezTo>
                  <a:lnTo>
                    <a:pt x="29555" y="16879"/>
                  </a:lnTo>
                  <a:cubicBezTo>
                    <a:pt x="29555" y="15912"/>
                    <a:pt x="29589" y="14945"/>
                    <a:pt x="29589" y="13944"/>
                  </a:cubicBezTo>
                  <a:lnTo>
                    <a:pt x="29589" y="13544"/>
                  </a:lnTo>
                  <a:lnTo>
                    <a:pt x="28355" y="1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37;p54"/>
            <p:cNvSpPr/>
            <p:nvPr/>
          </p:nvSpPr>
          <p:spPr>
            <a:xfrm>
              <a:off x="2903900" y="4453625"/>
              <a:ext cx="739725" cy="323050"/>
            </a:xfrm>
            <a:custGeom>
              <a:avLst/>
              <a:gdLst/>
              <a:ahLst/>
              <a:cxnLst/>
              <a:rect l="l" t="t" r="r" b="b"/>
              <a:pathLst>
                <a:path w="29589" h="12922" extrusionOk="0">
                  <a:moveTo>
                    <a:pt x="29589" y="1"/>
                  </a:moveTo>
                  <a:lnTo>
                    <a:pt x="12577" y="34"/>
                  </a:lnTo>
                  <a:lnTo>
                    <a:pt x="12577" y="568"/>
                  </a:lnTo>
                  <a:lnTo>
                    <a:pt x="12677" y="3336"/>
                  </a:lnTo>
                  <a:lnTo>
                    <a:pt x="12677" y="3637"/>
                  </a:lnTo>
                  <a:cubicBezTo>
                    <a:pt x="12677" y="3637"/>
                    <a:pt x="2736" y="8207"/>
                    <a:pt x="1736" y="9041"/>
                  </a:cubicBezTo>
                  <a:cubicBezTo>
                    <a:pt x="735" y="9874"/>
                    <a:pt x="1" y="12510"/>
                    <a:pt x="935" y="12810"/>
                  </a:cubicBezTo>
                  <a:cubicBezTo>
                    <a:pt x="1164" y="12886"/>
                    <a:pt x="3016" y="12921"/>
                    <a:pt x="5671" y="12921"/>
                  </a:cubicBezTo>
                  <a:cubicBezTo>
                    <a:pt x="13475" y="12921"/>
                    <a:pt x="28208" y="12616"/>
                    <a:pt x="28955" y="12143"/>
                  </a:cubicBezTo>
                  <a:cubicBezTo>
                    <a:pt x="29322" y="11876"/>
                    <a:pt x="29489" y="8073"/>
                    <a:pt x="29555" y="3470"/>
                  </a:cubicBezTo>
                  <a:lnTo>
                    <a:pt x="29555" y="3336"/>
                  </a:lnTo>
                  <a:cubicBezTo>
                    <a:pt x="29555" y="2369"/>
                    <a:pt x="29589" y="1402"/>
                    <a:pt x="29589" y="401"/>
                  </a:cubicBezTo>
                  <a:lnTo>
                    <a:pt x="2958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38;p54"/>
            <p:cNvSpPr/>
            <p:nvPr/>
          </p:nvSpPr>
          <p:spPr>
            <a:xfrm>
              <a:off x="2903900" y="4537025"/>
              <a:ext cx="738900" cy="239675"/>
            </a:xfrm>
            <a:custGeom>
              <a:avLst/>
              <a:gdLst/>
              <a:ahLst/>
              <a:cxnLst/>
              <a:rect l="l" t="t" r="r" b="b"/>
              <a:pathLst>
                <a:path w="29556" h="9587" extrusionOk="0">
                  <a:moveTo>
                    <a:pt x="29555" y="0"/>
                  </a:moveTo>
                  <a:lnTo>
                    <a:pt x="12710" y="34"/>
                  </a:lnTo>
                  <a:lnTo>
                    <a:pt x="12710" y="301"/>
                  </a:lnTo>
                  <a:cubicBezTo>
                    <a:pt x="12710" y="301"/>
                    <a:pt x="2770" y="4904"/>
                    <a:pt x="1769" y="5738"/>
                  </a:cubicBezTo>
                  <a:cubicBezTo>
                    <a:pt x="768" y="6572"/>
                    <a:pt x="1" y="9174"/>
                    <a:pt x="935" y="9474"/>
                  </a:cubicBezTo>
                  <a:cubicBezTo>
                    <a:pt x="1156" y="9553"/>
                    <a:pt x="2851" y="9587"/>
                    <a:pt x="5309" y="9587"/>
                  </a:cubicBezTo>
                  <a:cubicBezTo>
                    <a:pt x="8055" y="9587"/>
                    <a:pt x="11752" y="9544"/>
                    <a:pt x="15412" y="9474"/>
                  </a:cubicBezTo>
                  <a:cubicBezTo>
                    <a:pt x="16813" y="9441"/>
                    <a:pt x="18214" y="9407"/>
                    <a:pt x="19515" y="9374"/>
                  </a:cubicBezTo>
                  <a:cubicBezTo>
                    <a:pt x="24485" y="9240"/>
                    <a:pt x="28555" y="9040"/>
                    <a:pt x="28955" y="8807"/>
                  </a:cubicBezTo>
                  <a:cubicBezTo>
                    <a:pt x="29322" y="8540"/>
                    <a:pt x="29489" y="4871"/>
                    <a:pt x="29555" y="334"/>
                  </a:cubicBezTo>
                  <a:lnTo>
                    <a:pt x="29555" y="134"/>
                  </a:lnTo>
                  <a:lnTo>
                    <a:pt x="295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39;p54"/>
            <p:cNvSpPr/>
            <p:nvPr/>
          </p:nvSpPr>
          <p:spPr>
            <a:xfrm>
              <a:off x="2931425" y="4740850"/>
              <a:ext cx="667175" cy="10175"/>
            </a:xfrm>
            <a:custGeom>
              <a:avLst/>
              <a:gdLst/>
              <a:ahLst/>
              <a:cxnLst/>
              <a:rect l="l" t="t" r="r" b="b"/>
              <a:pathLst>
                <a:path w="26687" h="407" extrusionOk="0">
                  <a:moveTo>
                    <a:pt x="22014" y="1"/>
                  </a:moveTo>
                  <a:cubicBezTo>
                    <a:pt x="15023" y="1"/>
                    <a:pt x="3523" y="191"/>
                    <a:pt x="101" y="320"/>
                  </a:cubicBezTo>
                  <a:cubicBezTo>
                    <a:pt x="1" y="320"/>
                    <a:pt x="1" y="387"/>
                    <a:pt x="101" y="387"/>
                  </a:cubicBezTo>
                  <a:cubicBezTo>
                    <a:pt x="981" y="400"/>
                    <a:pt x="2397" y="407"/>
                    <a:pt x="4133" y="407"/>
                  </a:cubicBezTo>
                  <a:cubicBezTo>
                    <a:pt x="11078" y="407"/>
                    <a:pt x="23151" y="300"/>
                    <a:pt x="26620" y="87"/>
                  </a:cubicBezTo>
                  <a:cubicBezTo>
                    <a:pt x="26686" y="87"/>
                    <a:pt x="26686" y="53"/>
                    <a:pt x="26620" y="53"/>
                  </a:cubicBezTo>
                  <a:cubicBezTo>
                    <a:pt x="25653" y="16"/>
                    <a:pt x="24019" y="1"/>
                    <a:pt x="22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40;p54"/>
            <p:cNvSpPr/>
            <p:nvPr/>
          </p:nvSpPr>
          <p:spPr>
            <a:xfrm>
              <a:off x="3171600" y="4535700"/>
              <a:ext cx="134125" cy="34100"/>
            </a:xfrm>
            <a:custGeom>
              <a:avLst/>
              <a:gdLst/>
              <a:ahLst/>
              <a:cxnLst/>
              <a:rect l="l" t="t" r="r" b="b"/>
              <a:pathLst>
                <a:path w="5365" h="1364" extrusionOk="0">
                  <a:moveTo>
                    <a:pt x="1608" y="1"/>
                  </a:moveTo>
                  <a:cubicBezTo>
                    <a:pt x="1105" y="1"/>
                    <a:pt x="606" y="54"/>
                    <a:pt x="134" y="154"/>
                  </a:cubicBezTo>
                  <a:cubicBezTo>
                    <a:pt x="1" y="187"/>
                    <a:pt x="34" y="354"/>
                    <a:pt x="134" y="354"/>
                  </a:cubicBezTo>
                  <a:cubicBezTo>
                    <a:pt x="1869" y="520"/>
                    <a:pt x="3603" y="854"/>
                    <a:pt x="5238" y="1354"/>
                  </a:cubicBezTo>
                  <a:cubicBezTo>
                    <a:pt x="5256" y="1360"/>
                    <a:pt x="5272" y="1363"/>
                    <a:pt x="5286" y="1363"/>
                  </a:cubicBezTo>
                  <a:cubicBezTo>
                    <a:pt x="5348" y="1363"/>
                    <a:pt x="5365" y="1309"/>
                    <a:pt x="5338" y="1254"/>
                  </a:cubicBezTo>
                  <a:cubicBezTo>
                    <a:pt x="4342" y="380"/>
                    <a:pt x="2957" y="1"/>
                    <a:pt x="1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41;p54"/>
            <p:cNvSpPr/>
            <p:nvPr/>
          </p:nvSpPr>
          <p:spPr>
            <a:xfrm>
              <a:off x="3139925" y="4555250"/>
              <a:ext cx="134800" cy="33725"/>
            </a:xfrm>
            <a:custGeom>
              <a:avLst/>
              <a:gdLst/>
              <a:ahLst/>
              <a:cxnLst/>
              <a:rect l="l" t="t" r="r" b="b"/>
              <a:pathLst>
                <a:path w="5392" h="1349" extrusionOk="0">
                  <a:moveTo>
                    <a:pt x="1622" y="0"/>
                  </a:moveTo>
                  <a:cubicBezTo>
                    <a:pt x="1125" y="0"/>
                    <a:pt x="633" y="49"/>
                    <a:pt x="167" y="139"/>
                  </a:cubicBezTo>
                  <a:cubicBezTo>
                    <a:pt x="0" y="139"/>
                    <a:pt x="33" y="372"/>
                    <a:pt x="167" y="372"/>
                  </a:cubicBezTo>
                  <a:cubicBezTo>
                    <a:pt x="1901" y="506"/>
                    <a:pt x="3603" y="839"/>
                    <a:pt x="5270" y="1340"/>
                  </a:cubicBezTo>
                  <a:cubicBezTo>
                    <a:pt x="5283" y="1346"/>
                    <a:pt x="5295" y="1348"/>
                    <a:pt x="5306" y="1348"/>
                  </a:cubicBezTo>
                  <a:cubicBezTo>
                    <a:pt x="5357" y="1348"/>
                    <a:pt x="5392" y="1294"/>
                    <a:pt x="5337" y="1240"/>
                  </a:cubicBezTo>
                  <a:cubicBezTo>
                    <a:pt x="4361" y="361"/>
                    <a:pt x="2975" y="0"/>
                    <a:pt x="1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42;p54"/>
            <p:cNvSpPr/>
            <p:nvPr/>
          </p:nvSpPr>
          <p:spPr>
            <a:xfrm>
              <a:off x="3109050" y="4574425"/>
              <a:ext cx="134825" cy="33725"/>
            </a:xfrm>
            <a:custGeom>
              <a:avLst/>
              <a:gdLst/>
              <a:ahLst/>
              <a:cxnLst/>
              <a:rect l="l" t="t" r="r" b="b"/>
              <a:pathLst>
                <a:path w="5393" h="1349" extrusionOk="0">
                  <a:moveTo>
                    <a:pt x="1609" y="1"/>
                  </a:moveTo>
                  <a:cubicBezTo>
                    <a:pt x="1113" y="1"/>
                    <a:pt x="625" y="49"/>
                    <a:pt x="168" y="139"/>
                  </a:cubicBezTo>
                  <a:cubicBezTo>
                    <a:pt x="1" y="139"/>
                    <a:pt x="34" y="372"/>
                    <a:pt x="168" y="372"/>
                  </a:cubicBezTo>
                  <a:cubicBezTo>
                    <a:pt x="1902" y="506"/>
                    <a:pt x="3603" y="839"/>
                    <a:pt x="5271" y="1340"/>
                  </a:cubicBezTo>
                  <a:cubicBezTo>
                    <a:pt x="5283" y="1346"/>
                    <a:pt x="5296" y="1349"/>
                    <a:pt x="5307" y="1349"/>
                  </a:cubicBezTo>
                  <a:cubicBezTo>
                    <a:pt x="5358" y="1349"/>
                    <a:pt x="5392" y="1294"/>
                    <a:pt x="5338" y="1240"/>
                  </a:cubicBezTo>
                  <a:cubicBezTo>
                    <a:pt x="4362" y="361"/>
                    <a:pt x="2958" y="1"/>
                    <a:pt x="1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43;p54"/>
            <p:cNvSpPr/>
            <p:nvPr/>
          </p:nvSpPr>
          <p:spPr>
            <a:xfrm>
              <a:off x="3289175" y="4537025"/>
              <a:ext cx="353625" cy="236850"/>
            </a:xfrm>
            <a:custGeom>
              <a:avLst/>
              <a:gdLst/>
              <a:ahLst/>
              <a:cxnLst/>
              <a:rect l="l" t="t" r="r" b="b"/>
              <a:pathLst>
                <a:path w="14145" h="9474" extrusionOk="0">
                  <a:moveTo>
                    <a:pt x="14144" y="0"/>
                  </a:moveTo>
                  <a:cubicBezTo>
                    <a:pt x="11843" y="1602"/>
                    <a:pt x="3704" y="7005"/>
                    <a:pt x="1" y="9474"/>
                  </a:cubicBezTo>
                  <a:cubicBezTo>
                    <a:pt x="1402" y="9441"/>
                    <a:pt x="2803" y="9407"/>
                    <a:pt x="4104" y="9374"/>
                  </a:cubicBezTo>
                  <a:cubicBezTo>
                    <a:pt x="9074" y="9240"/>
                    <a:pt x="13144" y="9040"/>
                    <a:pt x="13544" y="8807"/>
                  </a:cubicBezTo>
                  <a:cubicBezTo>
                    <a:pt x="13911" y="8540"/>
                    <a:pt x="14078" y="4837"/>
                    <a:pt x="14144" y="334"/>
                  </a:cubicBezTo>
                  <a:lnTo>
                    <a:pt x="14144" y="134"/>
                  </a:lnTo>
                  <a:lnTo>
                    <a:pt x="141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44;p54"/>
            <p:cNvSpPr/>
            <p:nvPr/>
          </p:nvSpPr>
          <p:spPr>
            <a:xfrm>
              <a:off x="3117400" y="2234550"/>
              <a:ext cx="758900" cy="2304175"/>
            </a:xfrm>
            <a:custGeom>
              <a:avLst/>
              <a:gdLst/>
              <a:ahLst/>
              <a:cxnLst/>
              <a:rect l="l" t="t" r="r" b="b"/>
              <a:pathLst>
                <a:path w="30356" h="92167" extrusionOk="0">
                  <a:moveTo>
                    <a:pt x="14411" y="0"/>
                  </a:moveTo>
                  <a:cubicBezTo>
                    <a:pt x="14411" y="0"/>
                    <a:pt x="12576" y="5871"/>
                    <a:pt x="10208" y="13543"/>
                  </a:cubicBezTo>
                  <a:cubicBezTo>
                    <a:pt x="6405" y="25985"/>
                    <a:pt x="1301" y="43164"/>
                    <a:pt x="801" y="47334"/>
                  </a:cubicBezTo>
                  <a:cubicBezTo>
                    <a:pt x="0" y="54039"/>
                    <a:pt x="3036" y="92166"/>
                    <a:pt x="3036" y="92166"/>
                  </a:cubicBezTo>
                  <a:lnTo>
                    <a:pt x="21849" y="92166"/>
                  </a:lnTo>
                  <a:cubicBezTo>
                    <a:pt x="21849" y="92166"/>
                    <a:pt x="18047" y="48235"/>
                    <a:pt x="18213" y="47467"/>
                  </a:cubicBezTo>
                  <a:cubicBezTo>
                    <a:pt x="18380" y="46500"/>
                    <a:pt x="19514" y="42064"/>
                    <a:pt x="20982" y="36259"/>
                  </a:cubicBezTo>
                  <a:cubicBezTo>
                    <a:pt x="21449" y="34425"/>
                    <a:pt x="21949" y="32490"/>
                    <a:pt x="22450" y="30455"/>
                  </a:cubicBezTo>
                  <a:cubicBezTo>
                    <a:pt x="23851" y="24985"/>
                    <a:pt x="25419" y="19014"/>
                    <a:pt x="26753" y="13810"/>
                  </a:cubicBezTo>
                  <a:cubicBezTo>
                    <a:pt x="28788" y="6038"/>
                    <a:pt x="30355" y="0"/>
                    <a:pt x="30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45;p54"/>
            <p:cNvSpPr/>
            <p:nvPr/>
          </p:nvSpPr>
          <p:spPr>
            <a:xfrm>
              <a:off x="3212475" y="4455600"/>
              <a:ext cx="424475" cy="8600"/>
            </a:xfrm>
            <a:custGeom>
              <a:avLst/>
              <a:gdLst/>
              <a:ahLst/>
              <a:cxnLst/>
              <a:rect l="l" t="t" r="r" b="b"/>
              <a:pathLst>
                <a:path w="16979" h="344" extrusionOk="0">
                  <a:moveTo>
                    <a:pt x="10385" y="0"/>
                  </a:moveTo>
                  <a:cubicBezTo>
                    <a:pt x="7950" y="0"/>
                    <a:pt x="5632" y="22"/>
                    <a:pt x="4970" y="22"/>
                  </a:cubicBezTo>
                  <a:cubicBezTo>
                    <a:pt x="2102" y="55"/>
                    <a:pt x="2936" y="55"/>
                    <a:pt x="67" y="122"/>
                  </a:cubicBezTo>
                  <a:cubicBezTo>
                    <a:pt x="0" y="122"/>
                    <a:pt x="0" y="222"/>
                    <a:pt x="67" y="222"/>
                  </a:cubicBezTo>
                  <a:cubicBezTo>
                    <a:pt x="2936" y="289"/>
                    <a:pt x="2102" y="289"/>
                    <a:pt x="4970" y="322"/>
                  </a:cubicBezTo>
                  <a:cubicBezTo>
                    <a:pt x="5632" y="322"/>
                    <a:pt x="7950" y="343"/>
                    <a:pt x="10385" y="343"/>
                  </a:cubicBezTo>
                  <a:cubicBezTo>
                    <a:pt x="13226" y="343"/>
                    <a:pt x="16227" y="314"/>
                    <a:pt x="16946" y="189"/>
                  </a:cubicBezTo>
                  <a:cubicBezTo>
                    <a:pt x="16979" y="189"/>
                    <a:pt x="16979" y="155"/>
                    <a:pt x="16946" y="155"/>
                  </a:cubicBezTo>
                  <a:cubicBezTo>
                    <a:pt x="16227" y="29"/>
                    <a:pt x="13226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46;p54"/>
            <p:cNvSpPr/>
            <p:nvPr/>
          </p:nvSpPr>
          <p:spPr>
            <a:xfrm>
              <a:off x="3471825" y="2334475"/>
              <a:ext cx="323200" cy="2077375"/>
            </a:xfrm>
            <a:custGeom>
              <a:avLst/>
              <a:gdLst/>
              <a:ahLst/>
              <a:cxnLst/>
              <a:rect l="l" t="t" r="r" b="b"/>
              <a:pathLst>
                <a:path w="12928" h="83095" extrusionOk="0">
                  <a:moveTo>
                    <a:pt x="12876" y="0"/>
                  </a:moveTo>
                  <a:cubicBezTo>
                    <a:pt x="12848" y="0"/>
                    <a:pt x="12801" y="85"/>
                    <a:pt x="12743" y="273"/>
                  </a:cubicBezTo>
                  <a:cubicBezTo>
                    <a:pt x="12376" y="1641"/>
                    <a:pt x="11909" y="2941"/>
                    <a:pt x="11475" y="4276"/>
                  </a:cubicBezTo>
                  <a:cubicBezTo>
                    <a:pt x="11075" y="5643"/>
                    <a:pt x="10641" y="7011"/>
                    <a:pt x="10241" y="8379"/>
                  </a:cubicBezTo>
                  <a:cubicBezTo>
                    <a:pt x="9407" y="11081"/>
                    <a:pt x="8573" y="13783"/>
                    <a:pt x="7739" y="16518"/>
                  </a:cubicBezTo>
                  <a:cubicBezTo>
                    <a:pt x="6071" y="21922"/>
                    <a:pt x="4437" y="27359"/>
                    <a:pt x="2802" y="32763"/>
                  </a:cubicBezTo>
                  <a:cubicBezTo>
                    <a:pt x="2002" y="35431"/>
                    <a:pt x="1101" y="38100"/>
                    <a:pt x="467" y="40835"/>
                  </a:cubicBezTo>
                  <a:cubicBezTo>
                    <a:pt x="167" y="42103"/>
                    <a:pt x="0" y="43404"/>
                    <a:pt x="0" y="44738"/>
                  </a:cubicBezTo>
                  <a:cubicBezTo>
                    <a:pt x="0" y="46139"/>
                    <a:pt x="167" y="47573"/>
                    <a:pt x="300" y="48974"/>
                  </a:cubicBezTo>
                  <a:cubicBezTo>
                    <a:pt x="801" y="54612"/>
                    <a:pt x="1334" y="60249"/>
                    <a:pt x="1868" y="65920"/>
                  </a:cubicBezTo>
                  <a:cubicBezTo>
                    <a:pt x="2402" y="71591"/>
                    <a:pt x="2869" y="77261"/>
                    <a:pt x="3503" y="82932"/>
                  </a:cubicBezTo>
                  <a:cubicBezTo>
                    <a:pt x="3520" y="83036"/>
                    <a:pt x="3627" y="83095"/>
                    <a:pt x="3722" y="83095"/>
                  </a:cubicBezTo>
                  <a:cubicBezTo>
                    <a:pt x="3809" y="83095"/>
                    <a:pt x="3886" y="83044"/>
                    <a:pt x="3870" y="82932"/>
                  </a:cubicBezTo>
                  <a:cubicBezTo>
                    <a:pt x="3836" y="82198"/>
                    <a:pt x="3770" y="81464"/>
                    <a:pt x="3703" y="80730"/>
                  </a:cubicBezTo>
                  <a:cubicBezTo>
                    <a:pt x="3169" y="75026"/>
                    <a:pt x="2635" y="69289"/>
                    <a:pt x="2102" y="63552"/>
                  </a:cubicBezTo>
                  <a:lnTo>
                    <a:pt x="1301" y="54945"/>
                  </a:lnTo>
                  <a:cubicBezTo>
                    <a:pt x="1068" y="52077"/>
                    <a:pt x="734" y="49175"/>
                    <a:pt x="534" y="46306"/>
                  </a:cubicBezTo>
                  <a:cubicBezTo>
                    <a:pt x="434" y="44871"/>
                    <a:pt x="467" y="43437"/>
                    <a:pt x="701" y="42036"/>
                  </a:cubicBezTo>
                  <a:cubicBezTo>
                    <a:pt x="968" y="40668"/>
                    <a:pt x="1301" y="39334"/>
                    <a:pt x="1735" y="38033"/>
                  </a:cubicBezTo>
                  <a:cubicBezTo>
                    <a:pt x="2569" y="35265"/>
                    <a:pt x="3403" y="32496"/>
                    <a:pt x="4237" y="29761"/>
                  </a:cubicBezTo>
                  <a:cubicBezTo>
                    <a:pt x="5904" y="24257"/>
                    <a:pt x="7539" y="18753"/>
                    <a:pt x="9140" y="13249"/>
                  </a:cubicBezTo>
                  <a:cubicBezTo>
                    <a:pt x="9974" y="10480"/>
                    <a:pt x="10775" y="7712"/>
                    <a:pt x="11608" y="4943"/>
                  </a:cubicBezTo>
                  <a:cubicBezTo>
                    <a:pt x="12009" y="3542"/>
                    <a:pt x="12376" y="2141"/>
                    <a:pt x="12809" y="740"/>
                  </a:cubicBezTo>
                  <a:cubicBezTo>
                    <a:pt x="12917" y="286"/>
                    <a:pt x="12927" y="0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47;p54"/>
            <p:cNvSpPr/>
            <p:nvPr/>
          </p:nvSpPr>
          <p:spPr>
            <a:xfrm>
              <a:off x="3522675" y="2234550"/>
              <a:ext cx="353625" cy="906500"/>
            </a:xfrm>
            <a:custGeom>
              <a:avLst/>
              <a:gdLst/>
              <a:ahLst/>
              <a:cxnLst/>
              <a:rect l="l" t="t" r="r" b="b"/>
              <a:pathLst>
                <a:path w="14145" h="36260" extrusionOk="0">
                  <a:moveTo>
                    <a:pt x="1" y="0"/>
                  </a:moveTo>
                  <a:cubicBezTo>
                    <a:pt x="1135" y="8540"/>
                    <a:pt x="3237" y="24584"/>
                    <a:pt x="4771" y="36259"/>
                  </a:cubicBezTo>
                  <a:cubicBezTo>
                    <a:pt x="8374" y="22149"/>
                    <a:pt x="14144" y="0"/>
                    <a:pt x="1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48;p54"/>
            <p:cNvSpPr/>
            <p:nvPr/>
          </p:nvSpPr>
          <p:spPr>
            <a:xfrm>
              <a:off x="3402600" y="4123400"/>
              <a:ext cx="742225" cy="660225"/>
            </a:xfrm>
            <a:custGeom>
              <a:avLst/>
              <a:gdLst/>
              <a:ahLst/>
              <a:cxnLst/>
              <a:rect l="l" t="t" r="r" b="b"/>
              <a:pathLst>
                <a:path w="29689" h="26409" extrusionOk="0">
                  <a:moveTo>
                    <a:pt x="29188" y="0"/>
                  </a:moveTo>
                  <a:lnTo>
                    <a:pt x="12143" y="134"/>
                  </a:lnTo>
                  <a:lnTo>
                    <a:pt x="12610" y="13543"/>
                  </a:lnTo>
                  <a:lnTo>
                    <a:pt x="12610" y="14077"/>
                  </a:lnTo>
                  <a:lnTo>
                    <a:pt x="12710" y="16846"/>
                  </a:lnTo>
                  <a:lnTo>
                    <a:pt x="12710" y="17146"/>
                  </a:lnTo>
                  <a:cubicBezTo>
                    <a:pt x="12710" y="17146"/>
                    <a:pt x="2736" y="21716"/>
                    <a:pt x="1735" y="22516"/>
                  </a:cubicBezTo>
                  <a:cubicBezTo>
                    <a:pt x="734" y="23317"/>
                    <a:pt x="1" y="25986"/>
                    <a:pt x="901" y="26286"/>
                  </a:cubicBezTo>
                  <a:cubicBezTo>
                    <a:pt x="1152" y="26369"/>
                    <a:pt x="3357" y="26409"/>
                    <a:pt x="6430" y="26409"/>
                  </a:cubicBezTo>
                  <a:cubicBezTo>
                    <a:pt x="14397" y="26409"/>
                    <a:pt x="28199" y="26143"/>
                    <a:pt x="28921" y="25685"/>
                  </a:cubicBezTo>
                  <a:cubicBezTo>
                    <a:pt x="29288" y="25452"/>
                    <a:pt x="29488" y="21649"/>
                    <a:pt x="29588" y="17046"/>
                  </a:cubicBezTo>
                  <a:lnTo>
                    <a:pt x="29588" y="16879"/>
                  </a:lnTo>
                  <a:cubicBezTo>
                    <a:pt x="29588" y="15945"/>
                    <a:pt x="29622" y="14978"/>
                    <a:pt x="29622" y="13977"/>
                  </a:cubicBezTo>
                  <a:lnTo>
                    <a:pt x="29622" y="13543"/>
                  </a:lnTo>
                  <a:cubicBezTo>
                    <a:pt x="29688" y="6905"/>
                    <a:pt x="29188" y="0"/>
                    <a:pt x="29188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49;p54"/>
            <p:cNvSpPr/>
            <p:nvPr/>
          </p:nvSpPr>
          <p:spPr>
            <a:xfrm>
              <a:off x="3402600" y="4461975"/>
              <a:ext cx="740550" cy="321650"/>
            </a:xfrm>
            <a:custGeom>
              <a:avLst/>
              <a:gdLst/>
              <a:ahLst/>
              <a:cxnLst/>
              <a:rect l="l" t="t" r="r" b="b"/>
              <a:pathLst>
                <a:path w="29622" h="12866" extrusionOk="0">
                  <a:moveTo>
                    <a:pt x="12610" y="0"/>
                  </a:moveTo>
                  <a:lnTo>
                    <a:pt x="12610" y="534"/>
                  </a:lnTo>
                  <a:lnTo>
                    <a:pt x="12710" y="3336"/>
                  </a:lnTo>
                  <a:lnTo>
                    <a:pt x="12710" y="3603"/>
                  </a:lnTo>
                  <a:cubicBezTo>
                    <a:pt x="12710" y="3603"/>
                    <a:pt x="2736" y="8206"/>
                    <a:pt x="1735" y="9007"/>
                  </a:cubicBezTo>
                  <a:cubicBezTo>
                    <a:pt x="734" y="9774"/>
                    <a:pt x="1" y="12443"/>
                    <a:pt x="901" y="12743"/>
                  </a:cubicBezTo>
                  <a:cubicBezTo>
                    <a:pt x="1152" y="12826"/>
                    <a:pt x="3357" y="12866"/>
                    <a:pt x="6430" y="12866"/>
                  </a:cubicBezTo>
                  <a:cubicBezTo>
                    <a:pt x="14397" y="12866"/>
                    <a:pt x="28199" y="12600"/>
                    <a:pt x="28921" y="12142"/>
                  </a:cubicBezTo>
                  <a:cubicBezTo>
                    <a:pt x="29288" y="11909"/>
                    <a:pt x="29488" y="8106"/>
                    <a:pt x="29588" y="3503"/>
                  </a:cubicBezTo>
                  <a:lnTo>
                    <a:pt x="29588" y="3336"/>
                  </a:lnTo>
                  <a:cubicBezTo>
                    <a:pt x="29588" y="2402"/>
                    <a:pt x="29622" y="1435"/>
                    <a:pt x="29622" y="434"/>
                  </a:cubicBezTo>
                  <a:lnTo>
                    <a:pt x="2962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50;p54"/>
            <p:cNvSpPr/>
            <p:nvPr/>
          </p:nvSpPr>
          <p:spPr>
            <a:xfrm>
              <a:off x="3402600" y="4545375"/>
              <a:ext cx="739725" cy="238250"/>
            </a:xfrm>
            <a:custGeom>
              <a:avLst/>
              <a:gdLst/>
              <a:ahLst/>
              <a:cxnLst/>
              <a:rect l="l" t="t" r="r" b="b"/>
              <a:pathLst>
                <a:path w="29589" h="9530" extrusionOk="0">
                  <a:moveTo>
                    <a:pt x="12710" y="0"/>
                  </a:moveTo>
                  <a:lnTo>
                    <a:pt x="12710" y="267"/>
                  </a:lnTo>
                  <a:cubicBezTo>
                    <a:pt x="12710" y="267"/>
                    <a:pt x="2769" y="4870"/>
                    <a:pt x="1768" y="5637"/>
                  </a:cubicBezTo>
                  <a:cubicBezTo>
                    <a:pt x="734" y="6438"/>
                    <a:pt x="1" y="9107"/>
                    <a:pt x="901" y="9407"/>
                  </a:cubicBezTo>
                  <a:cubicBezTo>
                    <a:pt x="1152" y="9490"/>
                    <a:pt x="3357" y="9530"/>
                    <a:pt x="6430" y="9530"/>
                  </a:cubicBezTo>
                  <a:cubicBezTo>
                    <a:pt x="14397" y="9530"/>
                    <a:pt x="28199" y="9264"/>
                    <a:pt x="28921" y="8806"/>
                  </a:cubicBezTo>
                  <a:cubicBezTo>
                    <a:pt x="29288" y="8573"/>
                    <a:pt x="29488" y="4770"/>
                    <a:pt x="29588" y="167"/>
                  </a:cubicBezTo>
                  <a:lnTo>
                    <a:pt x="29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51;p54"/>
            <p:cNvSpPr/>
            <p:nvPr/>
          </p:nvSpPr>
          <p:spPr>
            <a:xfrm>
              <a:off x="3430125" y="4749225"/>
              <a:ext cx="666325" cy="8475"/>
            </a:xfrm>
            <a:custGeom>
              <a:avLst/>
              <a:gdLst/>
              <a:ahLst/>
              <a:cxnLst/>
              <a:rect l="l" t="t" r="r" b="b"/>
              <a:pathLst>
                <a:path w="26653" h="339" extrusionOk="0">
                  <a:moveTo>
                    <a:pt x="19680" y="1"/>
                  </a:moveTo>
                  <a:cubicBezTo>
                    <a:pt x="12697" y="1"/>
                    <a:pt x="3166" y="126"/>
                    <a:pt x="100" y="219"/>
                  </a:cubicBezTo>
                  <a:cubicBezTo>
                    <a:pt x="0" y="219"/>
                    <a:pt x="0" y="285"/>
                    <a:pt x="100" y="285"/>
                  </a:cubicBezTo>
                  <a:cubicBezTo>
                    <a:pt x="1620" y="320"/>
                    <a:pt x="4730" y="339"/>
                    <a:pt x="8331" y="339"/>
                  </a:cubicBezTo>
                  <a:cubicBezTo>
                    <a:pt x="15162" y="339"/>
                    <a:pt x="23758" y="271"/>
                    <a:pt x="26619" y="119"/>
                  </a:cubicBezTo>
                  <a:cubicBezTo>
                    <a:pt x="26653" y="119"/>
                    <a:pt x="26653" y="85"/>
                    <a:pt x="26619" y="85"/>
                  </a:cubicBezTo>
                  <a:cubicBezTo>
                    <a:pt x="25292" y="24"/>
                    <a:pt x="22729" y="1"/>
                    <a:pt x="19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52;p54"/>
            <p:cNvSpPr/>
            <p:nvPr/>
          </p:nvSpPr>
          <p:spPr>
            <a:xfrm>
              <a:off x="3671125" y="4542875"/>
              <a:ext cx="133300" cy="34425"/>
            </a:xfrm>
            <a:custGeom>
              <a:avLst/>
              <a:gdLst/>
              <a:ahLst/>
              <a:cxnLst/>
              <a:rect l="l" t="t" r="r" b="b"/>
              <a:pathLst>
                <a:path w="5332" h="1377" extrusionOk="0">
                  <a:moveTo>
                    <a:pt x="1509" y="1"/>
                  </a:moveTo>
                  <a:cubicBezTo>
                    <a:pt x="1026" y="1"/>
                    <a:pt x="550" y="47"/>
                    <a:pt x="101" y="133"/>
                  </a:cubicBezTo>
                  <a:cubicBezTo>
                    <a:pt x="1" y="167"/>
                    <a:pt x="1" y="334"/>
                    <a:pt x="134" y="367"/>
                  </a:cubicBezTo>
                  <a:cubicBezTo>
                    <a:pt x="1869" y="534"/>
                    <a:pt x="3570" y="867"/>
                    <a:pt x="5238" y="1368"/>
                  </a:cubicBezTo>
                  <a:cubicBezTo>
                    <a:pt x="5250" y="1374"/>
                    <a:pt x="5261" y="1376"/>
                    <a:pt x="5271" y="1376"/>
                  </a:cubicBezTo>
                  <a:cubicBezTo>
                    <a:pt x="5314" y="1376"/>
                    <a:pt x="5332" y="1322"/>
                    <a:pt x="5304" y="1268"/>
                  </a:cubicBezTo>
                  <a:cubicBezTo>
                    <a:pt x="4316" y="378"/>
                    <a:pt x="2888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53;p54"/>
            <p:cNvSpPr/>
            <p:nvPr/>
          </p:nvSpPr>
          <p:spPr>
            <a:xfrm>
              <a:off x="3639425" y="4561925"/>
              <a:ext cx="134150" cy="34550"/>
            </a:xfrm>
            <a:custGeom>
              <a:avLst/>
              <a:gdLst/>
              <a:ahLst/>
              <a:cxnLst/>
              <a:rect l="l" t="t" r="r" b="b"/>
              <a:pathLst>
                <a:path w="5366" h="1382" extrusionOk="0">
                  <a:moveTo>
                    <a:pt x="1586" y="1"/>
                  </a:moveTo>
                  <a:cubicBezTo>
                    <a:pt x="1089" y="1"/>
                    <a:pt x="597" y="50"/>
                    <a:pt x="134" y="139"/>
                  </a:cubicBezTo>
                  <a:cubicBezTo>
                    <a:pt x="1" y="172"/>
                    <a:pt x="1" y="372"/>
                    <a:pt x="134" y="372"/>
                  </a:cubicBezTo>
                  <a:cubicBezTo>
                    <a:pt x="1869" y="539"/>
                    <a:pt x="3604" y="872"/>
                    <a:pt x="5238" y="1373"/>
                  </a:cubicBezTo>
                  <a:cubicBezTo>
                    <a:pt x="5256" y="1379"/>
                    <a:pt x="5273" y="1382"/>
                    <a:pt x="5286" y="1382"/>
                  </a:cubicBezTo>
                  <a:cubicBezTo>
                    <a:pt x="5348" y="1382"/>
                    <a:pt x="5365" y="1327"/>
                    <a:pt x="5338" y="1273"/>
                  </a:cubicBezTo>
                  <a:cubicBezTo>
                    <a:pt x="4360" y="368"/>
                    <a:pt x="2951" y="1"/>
                    <a:pt x="1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54;p54"/>
            <p:cNvSpPr/>
            <p:nvPr/>
          </p:nvSpPr>
          <p:spPr>
            <a:xfrm>
              <a:off x="3608575" y="4581575"/>
              <a:ext cx="134300" cy="34700"/>
            </a:xfrm>
            <a:custGeom>
              <a:avLst/>
              <a:gdLst/>
              <a:ahLst/>
              <a:cxnLst/>
              <a:rect l="l" t="t" r="r" b="b"/>
              <a:pathLst>
                <a:path w="5372" h="1388" extrusionOk="0">
                  <a:moveTo>
                    <a:pt x="1608" y="0"/>
                  </a:moveTo>
                  <a:cubicBezTo>
                    <a:pt x="1105" y="0"/>
                    <a:pt x="606" y="53"/>
                    <a:pt x="134" y="153"/>
                  </a:cubicBezTo>
                  <a:cubicBezTo>
                    <a:pt x="1" y="153"/>
                    <a:pt x="1" y="353"/>
                    <a:pt x="134" y="353"/>
                  </a:cubicBezTo>
                  <a:cubicBezTo>
                    <a:pt x="1869" y="520"/>
                    <a:pt x="3570" y="854"/>
                    <a:pt x="5238" y="1387"/>
                  </a:cubicBezTo>
                  <a:cubicBezTo>
                    <a:pt x="5305" y="1387"/>
                    <a:pt x="5371" y="1321"/>
                    <a:pt x="5305" y="1254"/>
                  </a:cubicBezTo>
                  <a:cubicBezTo>
                    <a:pt x="4333" y="380"/>
                    <a:pt x="2955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55;p54"/>
            <p:cNvSpPr/>
            <p:nvPr/>
          </p:nvSpPr>
          <p:spPr>
            <a:xfrm>
              <a:off x="3491000" y="2234550"/>
              <a:ext cx="688025" cy="2313350"/>
            </a:xfrm>
            <a:custGeom>
              <a:avLst/>
              <a:gdLst/>
              <a:ahLst/>
              <a:cxnLst/>
              <a:rect l="l" t="t" r="r" b="b"/>
              <a:pathLst>
                <a:path w="27521" h="92534" extrusionOk="0">
                  <a:moveTo>
                    <a:pt x="0" y="0"/>
                  </a:moveTo>
                  <a:cubicBezTo>
                    <a:pt x="0" y="0"/>
                    <a:pt x="367" y="7606"/>
                    <a:pt x="2102" y="13643"/>
                  </a:cubicBezTo>
                  <a:cubicBezTo>
                    <a:pt x="2235" y="14144"/>
                    <a:pt x="2402" y="14644"/>
                    <a:pt x="2569" y="15111"/>
                  </a:cubicBezTo>
                  <a:cubicBezTo>
                    <a:pt x="4137" y="15745"/>
                    <a:pt x="5671" y="16545"/>
                    <a:pt x="7139" y="17479"/>
                  </a:cubicBezTo>
                  <a:cubicBezTo>
                    <a:pt x="7139" y="17479"/>
                    <a:pt x="7339" y="23617"/>
                    <a:pt x="7506" y="30455"/>
                  </a:cubicBezTo>
                  <a:cubicBezTo>
                    <a:pt x="7706" y="38094"/>
                    <a:pt x="7939" y="46634"/>
                    <a:pt x="7873" y="48435"/>
                  </a:cubicBezTo>
                  <a:cubicBezTo>
                    <a:pt x="7706" y="55206"/>
                    <a:pt x="8707" y="92466"/>
                    <a:pt x="8707" y="92466"/>
                  </a:cubicBezTo>
                  <a:lnTo>
                    <a:pt x="27520" y="92533"/>
                  </a:lnTo>
                  <a:cubicBezTo>
                    <a:pt x="27520" y="92533"/>
                    <a:pt x="24118" y="50937"/>
                    <a:pt x="24151" y="48468"/>
                  </a:cubicBezTo>
                  <a:cubicBezTo>
                    <a:pt x="24184" y="44499"/>
                    <a:pt x="23217" y="26853"/>
                    <a:pt x="22483" y="14010"/>
                  </a:cubicBezTo>
                  <a:cubicBezTo>
                    <a:pt x="22049" y="6071"/>
                    <a:pt x="21649" y="0"/>
                    <a:pt x="21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56;p54"/>
            <p:cNvSpPr/>
            <p:nvPr/>
          </p:nvSpPr>
          <p:spPr>
            <a:xfrm>
              <a:off x="3723675" y="4460075"/>
              <a:ext cx="424475" cy="8850"/>
            </a:xfrm>
            <a:custGeom>
              <a:avLst/>
              <a:gdLst/>
              <a:ahLst/>
              <a:cxnLst/>
              <a:rect l="l" t="t" r="r" b="b"/>
              <a:pathLst>
                <a:path w="16979" h="354" extrusionOk="0">
                  <a:moveTo>
                    <a:pt x="8883" y="1"/>
                  </a:moveTo>
                  <a:cubicBezTo>
                    <a:pt x="7059" y="1"/>
                    <a:pt x="5513" y="10"/>
                    <a:pt x="5004" y="10"/>
                  </a:cubicBezTo>
                  <a:cubicBezTo>
                    <a:pt x="2135" y="10"/>
                    <a:pt x="2935" y="43"/>
                    <a:pt x="67" y="76"/>
                  </a:cubicBezTo>
                  <a:cubicBezTo>
                    <a:pt x="0" y="76"/>
                    <a:pt x="0" y="176"/>
                    <a:pt x="67" y="176"/>
                  </a:cubicBezTo>
                  <a:cubicBezTo>
                    <a:pt x="2935" y="243"/>
                    <a:pt x="2135" y="276"/>
                    <a:pt x="5004" y="310"/>
                  </a:cubicBezTo>
                  <a:cubicBezTo>
                    <a:pt x="5804" y="310"/>
                    <a:pt x="9164" y="353"/>
                    <a:pt x="12140" y="353"/>
                  </a:cubicBezTo>
                  <a:cubicBezTo>
                    <a:pt x="14372" y="353"/>
                    <a:pt x="16388" y="329"/>
                    <a:pt x="16945" y="243"/>
                  </a:cubicBezTo>
                  <a:cubicBezTo>
                    <a:pt x="16979" y="243"/>
                    <a:pt x="16979" y="176"/>
                    <a:pt x="16945" y="176"/>
                  </a:cubicBezTo>
                  <a:cubicBezTo>
                    <a:pt x="16118" y="28"/>
                    <a:pt x="12075" y="1"/>
                    <a:pt x="88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57;p54"/>
            <p:cNvSpPr/>
            <p:nvPr/>
          </p:nvSpPr>
          <p:spPr>
            <a:xfrm>
              <a:off x="3991000" y="2300700"/>
              <a:ext cx="122125" cy="2076025"/>
            </a:xfrm>
            <a:custGeom>
              <a:avLst/>
              <a:gdLst/>
              <a:ahLst/>
              <a:cxnLst/>
              <a:rect l="l" t="t" r="r" b="b"/>
              <a:pathLst>
                <a:path w="4885" h="83041" extrusionOk="0">
                  <a:moveTo>
                    <a:pt x="50" y="1"/>
                  </a:moveTo>
                  <a:cubicBezTo>
                    <a:pt x="21" y="1"/>
                    <a:pt x="1" y="9"/>
                    <a:pt x="15" y="23"/>
                  </a:cubicBezTo>
                  <a:cubicBezTo>
                    <a:pt x="181" y="5960"/>
                    <a:pt x="315" y="11898"/>
                    <a:pt x="548" y="17835"/>
                  </a:cubicBezTo>
                  <a:cubicBezTo>
                    <a:pt x="882" y="28310"/>
                    <a:pt x="1349" y="38817"/>
                    <a:pt x="2016" y="49291"/>
                  </a:cubicBezTo>
                  <a:cubicBezTo>
                    <a:pt x="2683" y="59766"/>
                    <a:pt x="3450" y="72608"/>
                    <a:pt x="4818" y="83015"/>
                  </a:cubicBezTo>
                  <a:cubicBezTo>
                    <a:pt x="4835" y="83032"/>
                    <a:pt x="4851" y="83041"/>
                    <a:pt x="4864" y="83041"/>
                  </a:cubicBezTo>
                  <a:cubicBezTo>
                    <a:pt x="4876" y="83041"/>
                    <a:pt x="4885" y="83032"/>
                    <a:pt x="4885" y="83015"/>
                  </a:cubicBezTo>
                  <a:cubicBezTo>
                    <a:pt x="4251" y="77178"/>
                    <a:pt x="3784" y="68939"/>
                    <a:pt x="3284" y="63068"/>
                  </a:cubicBezTo>
                  <a:cubicBezTo>
                    <a:pt x="2416" y="52560"/>
                    <a:pt x="1783" y="42019"/>
                    <a:pt x="1316" y="31512"/>
                  </a:cubicBezTo>
                  <a:cubicBezTo>
                    <a:pt x="849" y="21038"/>
                    <a:pt x="482" y="10564"/>
                    <a:pt x="148" y="56"/>
                  </a:cubicBezTo>
                  <a:cubicBezTo>
                    <a:pt x="148" y="17"/>
                    <a:pt x="91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58;p54"/>
            <p:cNvSpPr/>
            <p:nvPr/>
          </p:nvSpPr>
          <p:spPr>
            <a:xfrm>
              <a:off x="3530650" y="2601125"/>
              <a:ext cx="140375" cy="73100"/>
            </a:xfrm>
            <a:custGeom>
              <a:avLst/>
              <a:gdLst/>
              <a:ahLst/>
              <a:cxnLst/>
              <a:rect l="l" t="t" r="r" b="b"/>
              <a:pathLst>
                <a:path w="5615" h="2924" extrusionOk="0">
                  <a:moveTo>
                    <a:pt x="162" y="1"/>
                  </a:moveTo>
                  <a:cubicBezTo>
                    <a:pt x="59" y="1"/>
                    <a:pt x="1" y="157"/>
                    <a:pt x="116" y="214"/>
                  </a:cubicBezTo>
                  <a:cubicBezTo>
                    <a:pt x="1850" y="1182"/>
                    <a:pt x="3718" y="2049"/>
                    <a:pt x="5519" y="2916"/>
                  </a:cubicBezTo>
                  <a:cubicBezTo>
                    <a:pt x="5529" y="2921"/>
                    <a:pt x="5537" y="2923"/>
                    <a:pt x="5545" y="2923"/>
                  </a:cubicBezTo>
                  <a:cubicBezTo>
                    <a:pt x="5594" y="2923"/>
                    <a:pt x="5615" y="2845"/>
                    <a:pt x="5586" y="2816"/>
                  </a:cubicBezTo>
                  <a:cubicBezTo>
                    <a:pt x="3885" y="1716"/>
                    <a:pt x="2084" y="782"/>
                    <a:pt x="216" y="14"/>
                  </a:cubicBezTo>
                  <a:cubicBezTo>
                    <a:pt x="197" y="5"/>
                    <a:pt x="179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59;p54"/>
            <p:cNvSpPr/>
            <p:nvPr/>
          </p:nvSpPr>
          <p:spPr>
            <a:xfrm>
              <a:off x="3531025" y="2438725"/>
              <a:ext cx="87600" cy="205925"/>
            </a:xfrm>
            <a:custGeom>
              <a:avLst/>
              <a:gdLst/>
              <a:ahLst/>
              <a:cxnLst/>
              <a:rect l="l" t="t" r="r" b="b"/>
              <a:pathLst>
                <a:path w="3504" h="8237" extrusionOk="0">
                  <a:moveTo>
                    <a:pt x="42" y="1"/>
                  </a:moveTo>
                  <a:cubicBezTo>
                    <a:pt x="23" y="1"/>
                    <a:pt x="1" y="20"/>
                    <a:pt x="1" y="39"/>
                  </a:cubicBezTo>
                  <a:cubicBezTo>
                    <a:pt x="134" y="806"/>
                    <a:pt x="167" y="1540"/>
                    <a:pt x="267" y="2307"/>
                  </a:cubicBezTo>
                  <a:cubicBezTo>
                    <a:pt x="301" y="2941"/>
                    <a:pt x="434" y="3575"/>
                    <a:pt x="568" y="4209"/>
                  </a:cubicBezTo>
                  <a:cubicBezTo>
                    <a:pt x="734" y="4809"/>
                    <a:pt x="1068" y="5309"/>
                    <a:pt x="1535" y="5710"/>
                  </a:cubicBezTo>
                  <a:cubicBezTo>
                    <a:pt x="1768" y="5910"/>
                    <a:pt x="2069" y="6110"/>
                    <a:pt x="2302" y="6310"/>
                  </a:cubicBezTo>
                  <a:cubicBezTo>
                    <a:pt x="2569" y="6477"/>
                    <a:pt x="2803" y="6677"/>
                    <a:pt x="3069" y="6844"/>
                  </a:cubicBezTo>
                  <a:cubicBezTo>
                    <a:pt x="3069" y="6911"/>
                    <a:pt x="3103" y="6977"/>
                    <a:pt x="3103" y="7044"/>
                  </a:cubicBezTo>
                  <a:cubicBezTo>
                    <a:pt x="3136" y="7244"/>
                    <a:pt x="3169" y="7444"/>
                    <a:pt x="3236" y="7644"/>
                  </a:cubicBezTo>
                  <a:cubicBezTo>
                    <a:pt x="3270" y="7811"/>
                    <a:pt x="3303" y="8011"/>
                    <a:pt x="3403" y="8212"/>
                  </a:cubicBezTo>
                  <a:cubicBezTo>
                    <a:pt x="3403" y="8228"/>
                    <a:pt x="3420" y="8237"/>
                    <a:pt x="3436" y="8237"/>
                  </a:cubicBezTo>
                  <a:cubicBezTo>
                    <a:pt x="3453" y="8237"/>
                    <a:pt x="3470" y="8228"/>
                    <a:pt x="3470" y="8212"/>
                  </a:cubicBezTo>
                  <a:cubicBezTo>
                    <a:pt x="3503" y="8011"/>
                    <a:pt x="3503" y="7811"/>
                    <a:pt x="3470" y="7611"/>
                  </a:cubicBezTo>
                  <a:cubicBezTo>
                    <a:pt x="3470" y="7411"/>
                    <a:pt x="3470" y="7211"/>
                    <a:pt x="3436" y="7011"/>
                  </a:cubicBezTo>
                  <a:cubicBezTo>
                    <a:pt x="3436" y="6844"/>
                    <a:pt x="3003" y="4175"/>
                    <a:pt x="2869" y="3642"/>
                  </a:cubicBezTo>
                  <a:cubicBezTo>
                    <a:pt x="2636" y="2541"/>
                    <a:pt x="2336" y="1473"/>
                    <a:pt x="2035" y="373"/>
                  </a:cubicBezTo>
                  <a:cubicBezTo>
                    <a:pt x="2035" y="356"/>
                    <a:pt x="2027" y="348"/>
                    <a:pt x="2014" y="348"/>
                  </a:cubicBezTo>
                  <a:cubicBezTo>
                    <a:pt x="2002" y="348"/>
                    <a:pt x="1985" y="356"/>
                    <a:pt x="1969" y="373"/>
                  </a:cubicBezTo>
                  <a:cubicBezTo>
                    <a:pt x="2202" y="1473"/>
                    <a:pt x="2369" y="2608"/>
                    <a:pt x="2536" y="3708"/>
                  </a:cubicBezTo>
                  <a:cubicBezTo>
                    <a:pt x="2636" y="4275"/>
                    <a:pt x="2702" y="4842"/>
                    <a:pt x="2803" y="5410"/>
                  </a:cubicBezTo>
                  <a:cubicBezTo>
                    <a:pt x="2836" y="5676"/>
                    <a:pt x="2903" y="5910"/>
                    <a:pt x="2936" y="6177"/>
                  </a:cubicBezTo>
                  <a:cubicBezTo>
                    <a:pt x="2969" y="6243"/>
                    <a:pt x="2969" y="6344"/>
                    <a:pt x="3003" y="6444"/>
                  </a:cubicBezTo>
                  <a:cubicBezTo>
                    <a:pt x="2836" y="6310"/>
                    <a:pt x="2702" y="6210"/>
                    <a:pt x="2536" y="6110"/>
                  </a:cubicBezTo>
                  <a:cubicBezTo>
                    <a:pt x="2302" y="5877"/>
                    <a:pt x="2035" y="5676"/>
                    <a:pt x="1768" y="5476"/>
                  </a:cubicBezTo>
                  <a:cubicBezTo>
                    <a:pt x="1335" y="5043"/>
                    <a:pt x="1035" y="4476"/>
                    <a:pt x="901" y="3908"/>
                  </a:cubicBezTo>
                  <a:cubicBezTo>
                    <a:pt x="734" y="3275"/>
                    <a:pt x="601" y="2674"/>
                    <a:pt x="468" y="2007"/>
                  </a:cubicBezTo>
                  <a:cubicBezTo>
                    <a:pt x="367" y="1340"/>
                    <a:pt x="201" y="706"/>
                    <a:pt x="67" y="39"/>
                  </a:cubicBezTo>
                  <a:cubicBezTo>
                    <a:pt x="67" y="11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60;p54"/>
            <p:cNvSpPr/>
            <p:nvPr/>
          </p:nvSpPr>
          <p:spPr>
            <a:xfrm>
              <a:off x="3135700" y="1659975"/>
              <a:ext cx="547775" cy="853100"/>
            </a:xfrm>
            <a:custGeom>
              <a:avLst/>
              <a:gdLst/>
              <a:ahLst/>
              <a:cxnLst/>
              <a:rect l="l" t="t" r="r" b="b"/>
              <a:pathLst>
                <a:path w="21911" h="34124" extrusionOk="0">
                  <a:moveTo>
                    <a:pt x="21114" y="1"/>
                  </a:moveTo>
                  <a:cubicBezTo>
                    <a:pt x="20380" y="1"/>
                    <a:pt x="19012" y="925"/>
                    <a:pt x="17014" y="2869"/>
                  </a:cubicBezTo>
                  <a:cubicBezTo>
                    <a:pt x="11310" y="8406"/>
                    <a:pt x="202" y="24084"/>
                    <a:pt x="69" y="30388"/>
                  </a:cubicBezTo>
                  <a:cubicBezTo>
                    <a:pt x="1" y="33139"/>
                    <a:pt x="1977" y="34123"/>
                    <a:pt x="4794" y="34123"/>
                  </a:cubicBezTo>
                  <a:cubicBezTo>
                    <a:pt x="6112" y="34123"/>
                    <a:pt x="7613" y="33908"/>
                    <a:pt x="9175" y="33557"/>
                  </a:cubicBezTo>
                  <a:cubicBezTo>
                    <a:pt x="10843" y="33157"/>
                    <a:pt x="18482" y="26853"/>
                    <a:pt x="18015" y="25352"/>
                  </a:cubicBezTo>
                  <a:cubicBezTo>
                    <a:pt x="17915" y="24985"/>
                    <a:pt x="13245" y="21882"/>
                    <a:pt x="13245" y="21649"/>
                  </a:cubicBezTo>
                  <a:cubicBezTo>
                    <a:pt x="13178" y="20648"/>
                    <a:pt x="20884" y="4970"/>
                    <a:pt x="21584" y="2035"/>
                  </a:cubicBezTo>
                  <a:cubicBezTo>
                    <a:pt x="21910" y="700"/>
                    <a:pt x="21752" y="1"/>
                    <a:pt x="21114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61;p54"/>
            <p:cNvSpPr/>
            <p:nvPr/>
          </p:nvSpPr>
          <p:spPr>
            <a:xfrm>
              <a:off x="3075700" y="1655925"/>
              <a:ext cx="617225" cy="867450"/>
            </a:xfrm>
            <a:custGeom>
              <a:avLst/>
              <a:gdLst/>
              <a:ahLst/>
              <a:cxnLst/>
              <a:rect l="l" t="t" r="r" b="b"/>
              <a:pathLst>
                <a:path w="24689" h="34698" extrusionOk="0">
                  <a:moveTo>
                    <a:pt x="23703" y="1"/>
                  </a:moveTo>
                  <a:cubicBezTo>
                    <a:pt x="22988" y="1"/>
                    <a:pt x="21752" y="681"/>
                    <a:pt x="19948" y="2130"/>
                  </a:cubicBezTo>
                  <a:cubicBezTo>
                    <a:pt x="15712" y="5499"/>
                    <a:pt x="1" y="27482"/>
                    <a:pt x="2336" y="32352"/>
                  </a:cubicBezTo>
                  <a:cubicBezTo>
                    <a:pt x="3243" y="34280"/>
                    <a:pt x="5489" y="34698"/>
                    <a:pt x="7265" y="34698"/>
                  </a:cubicBezTo>
                  <a:cubicBezTo>
                    <a:pt x="8624" y="34698"/>
                    <a:pt x="9707" y="34453"/>
                    <a:pt x="9707" y="34453"/>
                  </a:cubicBezTo>
                  <a:lnTo>
                    <a:pt x="18747" y="23145"/>
                  </a:lnTo>
                  <a:cubicBezTo>
                    <a:pt x="18747" y="23145"/>
                    <a:pt x="16045" y="22144"/>
                    <a:pt x="15979" y="21511"/>
                  </a:cubicBezTo>
                  <a:cubicBezTo>
                    <a:pt x="15912" y="20910"/>
                    <a:pt x="22450" y="7467"/>
                    <a:pt x="23884" y="3498"/>
                  </a:cubicBezTo>
                  <a:cubicBezTo>
                    <a:pt x="24689" y="1238"/>
                    <a:pt x="24668" y="1"/>
                    <a:pt x="23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62;p54"/>
            <p:cNvSpPr/>
            <p:nvPr/>
          </p:nvSpPr>
          <p:spPr>
            <a:xfrm>
              <a:off x="3211800" y="2195950"/>
              <a:ext cx="264875" cy="159775"/>
            </a:xfrm>
            <a:custGeom>
              <a:avLst/>
              <a:gdLst/>
              <a:ahLst/>
              <a:cxnLst/>
              <a:rect l="l" t="t" r="r" b="b"/>
              <a:pathLst>
                <a:path w="10595" h="6391" extrusionOk="0">
                  <a:moveTo>
                    <a:pt x="10553" y="1"/>
                  </a:moveTo>
                  <a:cubicBezTo>
                    <a:pt x="10547" y="1"/>
                    <a:pt x="10541" y="3"/>
                    <a:pt x="10535" y="10"/>
                  </a:cubicBezTo>
                  <a:cubicBezTo>
                    <a:pt x="10134" y="110"/>
                    <a:pt x="9734" y="243"/>
                    <a:pt x="9367" y="410"/>
                  </a:cubicBezTo>
                  <a:cubicBezTo>
                    <a:pt x="9000" y="577"/>
                    <a:pt x="8633" y="744"/>
                    <a:pt x="8233" y="944"/>
                  </a:cubicBezTo>
                  <a:cubicBezTo>
                    <a:pt x="7499" y="1277"/>
                    <a:pt x="6765" y="1611"/>
                    <a:pt x="6065" y="2011"/>
                  </a:cubicBezTo>
                  <a:cubicBezTo>
                    <a:pt x="5364" y="2411"/>
                    <a:pt x="4664" y="2812"/>
                    <a:pt x="3963" y="3279"/>
                  </a:cubicBezTo>
                  <a:lnTo>
                    <a:pt x="3496" y="3579"/>
                  </a:lnTo>
                  <a:lnTo>
                    <a:pt x="3296" y="3646"/>
                  </a:lnTo>
                  <a:cubicBezTo>
                    <a:pt x="3029" y="3746"/>
                    <a:pt x="2762" y="3846"/>
                    <a:pt x="2496" y="3946"/>
                  </a:cubicBezTo>
                  <a:cubicBezTo>
                    <a:pt x="1995" y="4179"/>
                    <a:pt x="1495" y="4446"/>
                    <a:pt x="1028" y="4746"/>
                  </a:cubicBezTo>
                  <a:cubicBezTo>
                    <a:pt x="1001" y="4773"/>
                    <a:pt x="1018" y="4822"/>
                    <a:pt x="1043" y="4822"/>
                  </a:cubicBezTo>
                  <a:cubicBezTo>
                    <a:pt x="1048" y="4822"/>
                    <a:pt x="1055" y="4820"/>
                    <a:pt x="1061" y="4813"/>
                  </a:cubicBezTo>
                  <a:cubicBezTo>
                    <a:pt x="1562" y="4546"/>
                    <a:pt x="2062" y="4313"/>
                    <a:pt x="2596" y="4113"/>
                  </a:cubicBezTo>
                  <a:lnTo>
                    <a:pt x="2796" y="4013"/>
                  </a:lnTo>
                  <a:lnTo>
                    <a:pt x="2796" y="4013"/>
                  </a:lnTo>
                  <a:cubicBezTo>
                    <a:pt x="2529" y="4213"/>
                    <a:pt x="2262" y="4413"/>
                    <a:pt x="1995" y="4613"/>
                  </a:cubicBezTo>
                  <a:cubicBezTo>
                    <a:pt x="1295" y="5147"/>
                    <a:pt x="661" y="5714"/>
                    <a:pt x="27" y="6348"/>
                  </a:cubicBezTo>
                  <a:cubicBezTo>
                    <a:pt x="0" y="6348"/>
                    <a:pt x="16" y="6390"/>
                    <a:pt x="41" y="6390"/>
                  </a:cubicBezTo>
                  <a:cubicBezTo>
                    <a:pt x="47" y="6390"/>
                    <a:pt x="54" y="6388"/>
                    <a:pt x="60" y="6381"/>
                  </a:cubicBezTo>
                  <a:cubicBezTo>
                    <a:pt x="1195" y="5280"/>
                    <a:pt x="2596" y="4513"/>
                    <a:pt x="3963" y="3746"/>
                  </a:cubicBezTo>
                  <a:cubicBezTo>
                    <a:pt x="5298" y="2979"/>
                    <a:pt x="6699" y="2111"/>
                    <a:pt x="8133" y="1311"/>
                  </a:cubicBezTo>
                  <a:cubicBezTo>
                    <a:pt x="8533" y="1111"/>
                    <a:pt x="8933" y="877"/>
                    <a:pt x="9334" y="677"/>
                  </a:cubicBezTo>
                  <a:cubicBezTo>
                    <a:pt x="9767" y="510"/>
                    <a:pt x="10168" y="277"/>
                    <a:pt x="10568" y="76"/>
                  </a:cubicBezTo>
                  <a:cubicBezTo>
                    <a:pt x="10595" y="49"/>
                    <a:pt x="10578" y="1"/>
                    <a:pt x="10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63;p54"/>
            <p:cNvSpPr/>
            <p:nvPr/>
          </p:nvSpPr>
          <p:spPr>
            <a:xfrm>
              <a:off x="3378425" y="1611575"/>
              <a:ext cx="710525" cy="905725"/>
            </a:xfrm>
            <a:custGeom>
              <a:avLst/>
              <a:gdLst/>
              <a:ahLst/>
              <a:cxnLst/>
              <a:rect l="l" t="t" r="r" b="b"/>
              <a:pathLst>
                <a:path w="28421" h="36229" extrusionOk="0">
                  <a:moveTo>
                    <a:pt x="14479" y="1"/>
                  </a:moveTo>
                  <a:cubicBezTo>
                    <a:pt x="13062" y="1"/>
                    <a:pt x="11797" y="411"/>
                    <a:pt x="11442" y="802"/>
                  </a:cubicBezTo>
                  <a:cubicBezTo>
                    <a:pt x="8339" y="4304"/>
                    <a:pt x="0" y="33692"/>
                    <a:pt x="300" y="34126"/>
                  </a:cubicBezTo>
                  <a:cubicBezTo>
                    <a:pt x="530" y="34421"/>
                    <a:pt x="27130" y="36229"/>
                    <a:pt x="28125" y="36229"/>
                  </a:cubicBezTo>
                  <a:cubicBezTo>
                    <a:pt x="28143" y="36229"/>
                    <a:pt x="28152" y="36228"/>
                    <a:pt x="28154" y="36227"/>
                  </a:cubicBezTo>
                  <a:cubicBezTo>
                    <a:pt x="28420" y="35994"/>
                    <a:pt x="27253" y="29422"/>
                    <a:pt x="26186" y="22784"/>
                  </a:cubicBezTo>
                  <a:cubicBezTo>
                    <a:pt x="25518" y="18781"/>
                    <a:pt x="22450" y="5405"/>
                    <a:pt x="18046" y="1236"/>
                  </a:cubicBezTo>
                  <a:cubicBezTo>
                    <a:pt x="17080" y="316"/>
                    <a:pt x="15721" y="1"/>
                    <a:pt x="14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64;p54"/>
            <p:cNvSpPr/>
            <p:nvPr/>
          </p:nvSpPr>
          <p:spPr>
            <a:xfrm>
              <a:off x="3385925" y="1786650"/>
              <a:ext cx="201825" cy="662850"/>
            </a:xfrm>
            <a:custGeom>
              <a:avLst/>
              <a:gdLst/>
              <a:ahLst/>
              <a:cxnLst/>
              <a:rect l="l" t="t" r="r" b="b"/>
              <a:pathLst>
                <a:path w="8073" h="26514" extrusionOk="0">
                  <a:moveTo>
                    <a:pt x="8028" y="0"/>
                  </a:moveTo>
                  <a:cubicBezTo>
                    <a:pt x="8016" y="0"/>
                    <a:pt x="8006" y="11"/>
                    <a:pt x="8006" y="37"/>
                  </a:cubicBezTo>
                  <a:cubicBezTo>
                    <a:pt x="7539" y="1171"/>
                    <a:pt x="7105" y="2305"/>
                    <a:pt x="6705" y="3439"/>
                  </a:cubicBezTo>
                  <a:cubicBezTo>
                    <a:pt x="6739" y="3306"/>
                    <a:pt x="6739" y="3139"/>
                    <a:pt x="6772" y="2972"/>
                  </a:cubicBezTo>
                  <a:cubicBezTo>
                    <a:pt x="6805" y="2505"/>
                    <a:pt x="6772" y="2071"/>
                    <a:pt x="6839" y="1638"/>
                  </a:cubicBezTo>
                  <a:cubicBezTo>
                    <a:pt x="6839" y="1621"/>
                    <a:pt x="6822" y="1613"/>
                    <a:pt x="6805" y="1613"/>
                  </a:cubicBezTo>
                  <a:cubicBezTo>
                    <a:pt x="6789" y="1613"/>
                    <a:pt x="6772" y="1621"/>
                    <a:pt x="6772" y="1638"/>
                  </a:cubicBezTo>
                  <a:cubicBezTo>
                    <a:pt x="6739" y="2105"/>
                    <a:pt x="6638" y="2538"/>
                    <a:pt x="6572" y="3005"/>
                  </a:cubicBezTo>
                  <a:cubicBezTo>
                    <a:pt x="6505" y="3439"/>
                    <a:pt x="6472" y="3773"/>
                    <a:pt x="6405" y="4206"/>
                  </a:cubicBezTo>
                  <a:lnTo>
                    <a:pt x="6372" y="4406"/>
                  </a:lnTo>
                  <a:cubicBezTo>
                    <a:pt x="5704" y="6308"/>
                    <a:pt x="5071" y="8243"/>
                    <a:pt x="4470" y="10177"/>
                  </a:cubicBezTo>
                  <a:cubicBezTo>
                    <a:pt x="3369" y="13613"/>
                    <a:pt x="2369" y="17082"/>
                    <a:pt x="1435" y="20585"/>
                  </a:cubicBezTo>
                  <a:cubicBezTo>
                    <a:pt x="901" y="22553"/>
                    <a:pt x="434" y="24521"/>
                    <a:pt x="0" y="26489"/>
                  </a:cubicBezTo>
                  <a:cubicBezTo>
                    <a:pt x="0" y="26506"/>
                    <a:pt x="17" y="26514"/>
                    <a:pt x="34" y="26514"/>
                  </a:cubicBezTo>
                  <a:cubicBezTo>
                    <a:pt x="50" y="26514"/>
                    <a:pt x="67" y="26506"/>
                    <a:pt x="67" y="26489"/>
                  </a:cubicBezTo>
                  <a:cubicBezTo>
                    <a:pt x="1101" y="23053"/>
                    <a:pt x="2069" y="19584"/>
                    <a:pt x="3103" y="16148"/>
                  </a:cubicBezTo>
                  <a:cubicBezTo>
                    <a:pt x="4037" y="12979"/>
                    <a:pt x="5004" y="9810"/>
                    <a:pt x="6005" y="6675"/>
                  </a:cubicBezTo>
                  <a:cubicBezTo>
                    <a:pt x="6038" y="6675"/>
                    <a:pt x="6071" y="6675"/>
                    <a:pt x="6071" y="6641"/>
                  </a:cubicBezTo>
                  <a:lnTo>
                    <a:pt x="6272" y="5807"/>
                  </a:lnTo>
                  <a:cubicBezTo>
                    <a:pt x="6872" y="3906"/>
                    <a:pt x="7506" y="2005"/>
                    <a:pt x="8073" y="70"/>
                  </a:cubicBezTo>
                  <a:cubicBezTo>
                    <a:pt x="8073" y="29"/>
                    <a:pt x="8047" y="0"/>
                    <a:pt x="8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65;p54"/>
            <p:cNvSpPr/>
            <p:nvPr/>
          </p:nvSpPr>
          <p:spPr>
            <a:xfrm>
              <a:off x="3635350" y="1651275"/>
              <a:ext cx="192325" cy="120450"/>
            </a:xfrm>
            <a:custGeom>
              <a:avLst/>
              <a:gdLst/>
              <a:ahLst/>
              <a:cxnLst/>
              <a:rect l="l" t="t" r="r" b="b"/>
              <a:pathLst>
                <a:path w="7693" h="4818" extrusionOk="0">
                  <a:moveTo>
                    <a:pt x="7649" y="1"/>
                  </a:moveTo>
                  <a:cubicBezTo>
                    <a:pt x="7642" y="1"/>
                    <a:pt x="7636" y="5"/>
                    <a:pt x="7636" y="14"/>
                  </a:cubicBezTo>
                  <a:cubicBezTo>
                    <a:pt x="7102" y="715"/>
                    <a:pt x="6535" y="1415"/>
                    <a:pt x="5935" y="2049"/>
                  </a:cubicBezTo>
                  <a:cubicBezTo>
                    <a:pt x="5401" y="2650"/>
                    <a:pt x="4801" y="3183"/>
                    <a:pt x="4133" y="3617"/>
                  </a:cubicBezTo>
                  <a:cubicBezTo>
                    <a:pt x="3533" y="4151"/>
                    <a:pt x="2766" y="4451"/>
                    <a:pt x="1965" y="4551"/>
                  </a:cubicBezTo>
                  <a:cubicBezTo>
                    <a:pt x="1954" y="4551"/>
                    <a:pt x="1943" y="4551"/>
                    <a:pt x="1932" y="4551"/>
                  </a:cubicBezTo>
                  <a:cubicBezTo>
                    <a:pt x="1" y="4551"/>
                    <a:pt x="298" y="1675"/>
                    <a:pt x="464" y="448"/>
                  </a:cubicBezTo>
                  <a:lnTo>
                    <a:pt x="464" y="448"/>
                  </a:lnTo>
                  <a:cubicBezTo>
                    <a:pt x="197" y="1449"/>
                    <a:pt x="164" y="2516"/>
                    <a:pt x="364" y="3517"/>
                  </a:cubicBezTo>
                  <a:cubicBezTo>
                    <a:pt x="498" y="4284"/>
                    <a:pt x="1131" y="4818"/>
                    <a:pt x="1899" y="4818"/>
                  </a:cubicBezTo>
                  <a:cubicBezTo>
                    <a:pt x="2732" y="4785"/>
                    <a:pt x="3533" y="4484"/>
                    <a:pt x="4200" y="3951"/>
                  </a:cubicBezTo>
                  <a:cubicBezTo>
                    <a:pt x="4901" y="3484"/>
                    <a:pt x="5568" y="2883"/>
                    <a:pt x="6135" y="2216"/>
                  </a:cubicBezTo>
                  <a:cubicBezTo>
                    <a:pt x="6702" y="1549"/>
                    <a:pt x="7169" y="782"/>
                    <a:pt x="7669" y="48"/>
                  </a:cubicBezTo>
                  <a:cubicBezTo>
                    <a:pt x="7693" y="24"/>
                    <a:pt x="7666" y="1"/>
                    <a:pt x="7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66;p54"/>
            <p:cNvSpPr/>
            <p:nvPr/>
          </p:nvSpPr>
          <p:spPr>
            <a:xfrm>
              <a:off x="3733800" y="1547900"/>
              <a:ext cx="887875" cy="415900"/>
            </a:xfrm>
            <a:custGeom>
              <a:avLst/>
              <a:gdLst/>
              <a:ahLst/>
              <a:cxnLst/>
              <a:rect l="l" t="t" r="r" b="b"/>
              <a:pathLst>
                <a:path w="35515" h="16636" extrusionOk="0">
                  <a:moveTo>
                    <a:pt x="26737" y="0"/>
                  </a:moveTo>
                  <a:cubicBezTo>
                    <a:pt x="25781" y="0"/>
                    <a:pt x="25110" y="95"/>
                    <a:pt x="25013" y="313"/>
                  </a:cubicBezTo>
                  <a:cubicBezTo>
                    <a:pt x="23854" y="2830"/>
                    <a:pt x="19344" y="7219"/>
                    <a:pt x="18820" y="7219"/>
                  </a:cubicBezTo>
                  <a:cubicBezTo>
                    <a:pt x="18816" y="7219"/>
                    <a:pt x="18812" y="7219"/>
                    <a:pt x="18809" y="7218"/>
                  </a:cubicBezTo>
                  <a:cubicBezTo>
                    <a:pt x="18175" y="7152"/>
                    <a:pt x="11237" y="5651"/>
                    <a:pt x="5766" y="4383"/>
                  </a:cubicBezTo>
                  <a:cubicBezTo>
                    <a:pt x="4799" y="4153"/>
                    <a:pt x="4034" y="4050"/>
                    <a:pt x="3444" y="4050"/>
                  </a:cubicBezTo>
                  <a:cubicBezTo>
                    <a:pt x="0" y="4050"/>
                    <a:pt x="2501" y="7552"/>
                    <a:pt x="5633" y="9887"/>
                  </a:cubicBezTo>
                  <a:cubicBezTo>
                    <a:pt x="11228" y="14063"/>
                    <a:pt x="17591" y="16636"/>
                    <a:pt x="21404" y="16636"/>
                  </a:cubicBezTo>
                  <a:cubicBezTo>
                    <a:pt x="22160" y="16636"/>
                    <a:pt x="22816" y="16535"/>
                    <a:pt x="23345" y="16325"/>
                  </a:cubicBezTo>
                  <a:cubicBezTo>
                    <a:pt x="25847" y="15324"/>
                    <a:pt x="33953" y="7919"/>
                    <a:pt x="35287" y="1915"/>
                  </a:cubicBezTo>
                  <a:cubicBezTo>
                    <a:pt x="35515" y="929"/>
                    <a:pt x="29728" y="0"/>
                    <a:pt x="26737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67;p54"/>
            <p:cNvSpPr/>
            <p:nvPr/>
          </p:nvSpPr>
          <p:spPr>
            <a:xfrm>
              <a:off x="4348275" y="1336275"/>
              <a:ext cx="326550" cy="378075"/>
            </a:xfrm>
            <a:custGeom>
              <a:avLst/>
              <a:gdLst/>
              <a:ahLst/>
              <a:cxnLst/>
              <a:rect l="l" t="t" r="r" b="b"/>
              <a:pathLst>
                <a:path w="13062" h="15123" extrusionOk="0">
                  <a:moveTo>
                    <a:pt x="4709" y="1"/>
                  </a:moveTo>
                  <a:cubicBezTo>
                    <a:pt x="4484" y="1"/>
                    <a:pt x="4291" y="55"/>
                    <a:pt x="4137" y="172"/>
                  </a:cubicBezTo>
                  <a:cubicBezTo>
                    <a:pt x="2336" y="1540"/>
                    <a:pt x="1" y="8645"/>
                    <a:pt x="101" y="9913"/>
                  </a:cubicBezTo>
                  <a:cubicBezTo>
                    <a:pt x="194" y="11121"/>
                    <a:pt x="6160" y="15123"/>
                    <a:pt x="7835" y="15123"/>
                  </a:cubicBezTo>
                  <a:cubicBezTo>
                    <a:pt x="7963" y="15123"/>
                    <a:pt x="8066" y="15099"/>
                    <a:pt x="8140" y="15050"/>
                  </a:cubicBezTo>
                  <a:cubicBezTo>
                    <a:pt x="9207" y="14349"/>
                    <a:pt x="12009" y="10380"/>
                    <a:pt x="12543" y="8245"/>
                  </a:cubicBezTo>
                  <a:cubicBezTo>
                    <a:pt x="13061" y="6201"/>
                    <a:pt x="7109" y="1"/>
                    <a:pt x="4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68;p54"/>
            <p:cNvSpPr/>
            <p:nvPr/>
          </p:nvSpPr>
          <p:spPr>
            <a:xfrm>
              <a:off x="4253200" y="1291525"/>
              <a:ext cx="211850" cy="268525"/>
            </a:xfrm>
            <a:custGeom>
              <a:avLst/>
              <a:gdLst/>
              <a:ahLst/>
              <a:cxnLst/>
              <a:rect l="l" t="t" r="r" b="b"/>
              <a:pathLst>
                <a:path w="8474" h="10741" extrusionOk="0">
                  <a:moveTo>
                    <a:pt x="1512" y="0"/>
                  </a:moveTo>
                  <a:cubicBezTo>
                    <a:pt x="1332" y="0"/>
                    <a:pt x="1161" y="40"/>
                    <a:pt x="1002" y="128"/>
                  </a:cubicBezTo>
                  <a:cubicBezTo>
                    <a:pt x="1" y="695"/>
                    <a:pt x="1635" y="3397"/>
                    <a:pt x="2603" y="5331"/>
                  </a:cubicBezTo>
                  <a:cubicBezTo>
                    <a:pt x="3337" y="6932"/>
                    <a:pt x="3837" y="8667"/>
                    <a:pt x="4104" y="10435"/>
                  </a:cubicBezTo>
                  <a:cubicBezTo>
                    <a:pt x="4466" y="10640"/>
                    <a:pt x="4866" y="10740"/>
                    <a:pt x="5264" y="10740"/>
                  </a:cubicBezTo>
                  <a:cubicBezTo>
                    <a:pt x="5709" y="10740"/>
                    <a:pt x="6152" y="10615"/>
                    <a:pt x="6539" y="10368"/>
                  </a:cubicBezTo>
                  <a:cubicBezTo>
                    <a:pt x="8474" y="9067"/>
                    <a:pt x="7173" y="5798"/>
                    <a:pt x="7173" y="5798"/>
                  </a:cubicBezTo>
                  <a:cubicBezTo>
                    <a:pt x="7173" y="5798"/>
                    <a:pt x="3677" y="0"/>
                    <a:pt x="1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69;p54"/>
            <p:cNvSpPr/>
            <p:nvPr/>
          </p:nvSpPr>
          <p:spPr>
            <a:xfrm>
              <a:off x="4376625" y="1160025"/>
              <a:ext cx="312650" cy="423525"/>
            </a:xfrm>
            <a:custGeom>
              <a:avLst/>
              <a:gdLst/>
              <a:ahLst/>
              <a:cxnLst/>
              <a:rect l="l" t="t" r="r" b="b"/>
              <a:pathLst>
                <a:path w="12506" h="16941" extrusionOk="0">
                  <a:moveTo>
                    <a:pt x="8939" y="1"/>
                  </a:moveTo>
                  <a:cubicBezTo>
                    <a:pt x="6752" y="1"/>
                    <a:pt x="1432" y="8494"/>
                    <a:pt x="501" y="8557"/>
                  </a:cubicBezTo>
                  <a:cubicBezTo>
                    <a:pt x="1" y="8590"/>
                    <a:pt x="301" y="9524"/>
                    <a:pt x="701" y="9891"/>
                  </a:cubicBezTo>
                  <a:cubicBezTo>
                    <a:pt x="996" y="10173"/>
                    <a:pt x="1261" y="10265"/>
                    <a:pt x="1481" y="10265"/>
                  </a:cubicBezTo>
                  <a:cubicBezTo>
                    <a:pt x="1884" y="10265"/>
                    <a:pt x="2135" y="9958"/>
                    <a:pt x="2136" y="9958"/>
                  </a:cubicBezTo>
                  <a:lnTo>
                    <a:pt x="2136" y="9958"/>
                  </a:lnTo>
                  <a:cubicBezTo>
                    <a:pt x="2135" y="9958"/>
                    <a:pt x="901" y="11859"/>
                    <a:pt x="1702" y="12860"/>
                  </a:cubicBezTo>
                  <a:cubicBezTo>
                    <a:pt x="1920" y="13141"/>
                    <a:pt x="2175" y="13245"/>
                    <a:pt x="2433" y="13245"/>
                  </a:cubicBezTo>
                  <a:cubicBezTo>
                    <a:pt x="3122" y="13245"/>
                    <a:pt x="3831" y="12508"/>
                    <a:pt x="3903" y="12459"/>
                  </a:cubicBezTo>
                  <a:lnTo>
                    <a:pt x="3903" y="12459"/>
                  </a:lnTo>
                  <a:cubicBezTo>
                    <a:pt x="3837" y="12559"/>
                    <a:pt x="2736" y="14327"/>
                    <a:pt x="3637" y="15261"/>
                  </a:cubicBezTo>
                  <a:cubicBezTo>
                    <a:pt x="3849" y="15481"/>
                    <a:pt x="4074" y="15566"/>
                    <a:pt x="4295" y="15566"/>
                  </a:cubicBezTo>
                  <a:cubicBezTo>
                    <a:pt x="5012" y="15566"/>
                    <a:pt x="5687" y="14671"/>
                    <a:pt x="5738" y="14594"/>
                  </a:cubicBezTo>
                  <a:lnTo>
                    <a:pt x="5738" y="14594"/>
                  </a:lnTo>
                  <a:cubicBezTo>
                    <a:pt x="5705" y="14728"/>
                    <a:pt x="5338" y="16229"/>
                    <a:pt x="6172" y="16796"/>
                  </a:cubicBezTo>
                  <a:cubicBezTo>
                    <a:pt x="6328" y="16895"/>
                    <a:pt x="6481" y="16940"/>
                    <a:pt x="6630" y="16940"/>
                  </a:cubicBezTo>
                  <a:cubicBezTo>
                    <a:pt x="7876" y="16940"/>
                    <a:pt x="8876" y="13793"/>
                    <a:pt x="10008" y="13227"/>
                  </a:cubicBezTo>
                  <a:cubicBezTo>
                    <a:pt x="10008" y="13227"/>
                    <a:pt x="11342" y="15261"/>
                    <a:pt x="11409" y="15328"/>
                  </a:cubicBezTo>
                  <a:cubicBezTo>
                    <a:pt x="11409" y="15328"/>
                    <a:pt x="11409" y="15328"/>
                    <a:pt x="11409" y="15328"/>
                  </a:cubicBezTo>
                  <a:cubicBezTo>
                    <a:pt x="11452" y="15328"/>
                    <a:pt x="12505" y="11651"/>
                    <a:pt x="11576" y="9991"/>
                  </a:cubicBezTo>
                  <a:cubicBezTo>
                    <a:pt x="11331" y="9584"/>
                    <a:pt x="10911" y="9353"/>
                    <a:pt x="10457" y="9353"/>
                  </a:cubicBezTo>
                  <a:cubicBezTo>
                    <a:pt x="10353" y="9353"/>
                    <a:pt x="10247" y="9366"/>
                    <a:pt x="10141" y="9390"/>
                  </a:cubicBezTo>
                  <a:cubicBezTo>
                    <a:pt x="10141" y="9390"/>
                    <a:pt x="10642" y="8256"/>
                    <a:pt x="9941" y="7489"/>
                  </a:cubicBezTo>
                  <a:cubicBezTo>
                    <a:pt x="9780" y="7328"/>
                    <a:pt x="9508" y="7282"/>
                    <a:pt x="9255" y="7282"/>
                  </a:cubicBezTo>
                  <a:cubicBezTo>
                    <a:pt x="8933" y="7282"/>
                    <a:pt x="8640" y="7356"/>
                    <a:pt x="8640" y="7356"/>
                  </a:cubicBezTo>
                  <a:cubicBezTo>
                    <a:pt x="8840" y="6789"/>
                    <a:pt x="8707" y="6188"/>
                    <a:pt x="8340" y="5755"/>
                  </a:cubicBezTo>
                  <a:cubicBezTo>
                    <a:pt x="8097" y="5527"/>
                    <a:pt x="7786" y="5465"/>
                    <a:pt x="7518" y="5465"/>
                  </a:cubicBezTo>
                  <a:cubicBezTo>
                    <a:pt x="7197" y="5465"/>
                    <a:pt x="6939" y="5554"/>
                    <a:pt x="6939" y="5554"/>
                  </a:cubicBezTo>
                  <a:cubicBezTo>
                    <a:pt x="6939" y="5554"/>
                    <a:pt x="10408" y="984"/>
                    <a:pt x="9374" y="151"/>
                  </a:cubicBezTo>
                  <a:cubicBezTo>
                    <a:pt x="9249" y="48"/>
                    <a:pt x="9103" y="1"/>
                    <a:pt x="89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70;p54"/>
            <p:cNvSpPr/>
            <p:nvPr/>
          </p:nvSpPr>
          <p:spPr>
            <a:xfrm>
              <a:off x="4428400" y="1298875"/>
              <a:ext cx="118375" cy="119500"/>
            </a:xfrm>
            <a:custGeom>
              <a:avLst/>
              <a:gdLst/>
              <a:ahLst/>
              <a:cxnLst/>
              <a:rect l="l" t="t" r="r" b="b"/>
              <a:pathLst>
                <a:path w="4735" h="4780" extrusionOk="0">
                  <a:moveTo>
                    <a:pt x="4735" y="0"/>
                  </a:moveTo>
                  <a:cubicBezTo>
                    <a:pt x="2733" y="968"/>
                    <a:pt x="1099" y="2502"/>
                    <a:pt x="31" y="4437"/>
                  </a:cubicBezTo>
                  <a:cubicBezTo>
                    <a:pt x="1" y="4498"/>
                    <a:pt x="26" y="4779"/>
                    <a:pt x="56" y="4779"/>
                  </a:cubicBezTo>
                  <a:cubicBezTo>
                    <a:pt x="59" y="4779"/>
                    <a:pt x="62" y="4776"/>
                    <a:pt x="65" y="4770"/>
                  </a:cubicBezTo>
                  <a:cubicBezTo>
                    <a:pt x="1099" y="3103"/>
                    <a:pt x="2900" y="1335"/>
                    <a:pt x="4735" y="34"/>
                  </a:cubicBezTo>
                  <a:lnTo>
                    <a:pt x="4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71;p54"/>
            <p:cNvSpPr/>
            <p:nvPr/>
          </p:nvSpPr>
          <p:spPr>
            <a:xfrm>
              <a:off x="4471100" y="1341400"/>
              <a:ext cx="122375" cy="132825"/>
            </a:xfrm>
            <a:custGeom>
              <a:avLst/>
              <a:gdLst/>
              <a:ahLst/>
              <a:cxnLst/>
              <a:rect l="l" t="t" r="r" b="b"/>
              <a:pathLst>
                <a:path w="4895" h="5313" extrusionOk="0">
                  <a:moveTo>
                    <a:pt x="4861" y="1"/>
                  </a:moveTo>
                  <a:cubicBezTo>
                    <a:pt x="2693" y="1101"/>
                    <a:pt x="958" y="2936"/>
                    <a:pt x="24" y="5171"/>
                  </a:cubicBezTo>
                  <a:cubicBezTo>
                    <a:pt x="1" y="5242"/>
                    <a:pt x="27" y="5312"/>
                    <a:pt x="57" y="5312"/>
                  </a:cubicBezTo>
                  <a:cubicBezTo>
                    <a:pt x="69" y="5312"/>
                    <a:pt x="81" y="5300"/>
                    <a:pt x="91" y="5271"/>
                  </a:cubicBezTo>
                  <a:cubicBezTo>
                    <a:pt x="792" y="3770"/>
                    <a:pt x="3227" y="1201"/>
                    <a:pt x="4895" y="34"/>
                  </a:cubicBezTo>
                  <a:cubicBezTo>
                    <a:pt x="4895" y="34"/>
                    <a:pt x="4895" y="1"/>
                    <a:pt x="4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72;p54"/>
            <p:cNvSpPr/>
            <p:nvPr/>
          </p:nvSpPr>
          <p:spPr>
            <a:xfrm>
              <a:off x="4518675" y="1394550"/>
              <a:ext cx="110500" cy="135250"/>
            </a:xfrm>
            <a:custGeom>
              <a:avLst/>
              <a:gdLst/>
              <a:ahLst/>
              <a:cxnLst/>
              <a:rect l="l" t="t" r="r" b="b"/>
              <a:pathLst>
                <a:path w="4420" h="5410" extrusionOk="0">
                  <a:moveTo>
                    <a:pt x="4379" y="0"/>
                  </a:moveTo>
                  <a:cubicBezTo>
                    <a:pt x="4373" y="0"/>
                    <a:pt x="4366" y="3"/>
                    <a:pt x="4359" y="9"/>
                  </a:cubicBezTo>
                  <a:cubicBezTo>
                    <a:pt x="3258" y="476"/>
                    <a:pt x="2191" y="1544"/>
                    <a:pt x="1457" y="2445"/>
                  </a:cubicBezTo>
                  <a:cubicBezTo>
                    <a:pt x="723" y="3278"/>
                    <a:pt x="223" y="4279"/>
                    <a:pt x="23" y="5380"/>
                  </a:cubicBezTo>
                  <a:cubicBezTo>
                    <a:pt x="1" y="5380"/>
                    <a:pt x="8" y="5410"/>
                    <a:pt x="25" y="5410"/>
                  </a:cubicBezTo>
                  <a:cubicBezTo>
                    <a:pt x="34" y="5410"/>
                    <a:pt x="45" y="5402"/>
                    <a:pt x="56" y="5380"/>
                  </a:cubicBezTo>
                  <a:cubicBezTo>
                    <a:pt x="990" y="3178"/>
                    <a:pt x="2558" y="1511"/>
                    <a:pt x="4393" y="43"/>
                  </a:cubicBezTo>
                  <a:cubicBezTo>
                    <a:pt x="4419" y="43"/>
                    <a:pt x="4403" y="0"/>
                    <a:pt x="4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73;p54"/>
            <p:cNvSpPr/>
            <p:nvPr/>
          </p:nvSpPr>
          <p:spPr>
            <a:xfrm>
              <a:off x="4393300" y="1408950"/>
              <a:ext cx="234375" cy="178075"/>
            </a:xfrm>
            <a:custGeom>
              <a:avLst/>
              <a:gdLst/>
              <a:ahLst/>
              <a:cxnLst/>
              <a:rect l="l" t="t" r="r" b="b"/>
              <a:pathLst>
                <a:path w="9375" h="7123" extrusionOk="0">
                  <a:moveTo>
                    <a:pt x="1435" y="1"/>
                  </a:moveTo>
                  <a:cubicBezTo>
                    <a:pt x="1202" y="367"/>
                    <a:pt x="1" y="2436"/>
                    <a:pt x="1002" y="3270"/>
                  </a:cubicBezTo>
                  <a:cubicBezTo>
                    <a:pt x="1226" y="3401"/>
                    <a:pt x="1459" y="3453"/>
                    <a:pt x="1684" y="3453"/>
                  </a:cubicBezTo>
                  <a:cubicBezTo>
                    <a:pt x="2005" y="3453"/>
                    <a:pt x="2312" y="3347"/>
                    <a:pt x="2563" y="3212"/>
                  </a:cubicBezTo>
                  <a:lnTo>
                    <a:pt x="2563" y="3212"/>
                  </a:lnTo>
                  <a:cubicBezTo>
                    <a:pt x="2478" y="3477"/>
                    <a:pt x="2423" y="3757"/>
                    <a:pt x="2403" y="4037"/>
                  </a:cubicBezTo>
                  <a:cubicBezTo>
                    <a:pt x="2302" y="4537"/>
                    <a:pt x="2436" y="5037"/>
                    <a:pt x="2769" y="5438"/>
                  </a:cubicBezTo>
                  <a:cubicBezTo>
                    <a:pt x="2936" y="5638"/>
                    <a:pt x="3170" y="5805"/>
                    <a:pt x="3437" y="5871"/>
                  </a:cubicBezTo>
                  <a:cubicBezTo>
                    <a:pt x="3500" y="5879"/>
                    <a:pt x="3564" y="5883"/>
                    <a:pt x="3630" y="5883"/>
                  </a:cubicBezTo>
                  <a:cubicBezTo>
                    <a:pt x="3842" y="5883"/>
                    <a:pt x="4059" y="5840"/>
                    <a:pt x="4237" y="5738"/>
                  </a:cubicBezTo>
                  <a:cubicBezTo>
                    <a:pt x="4441" y="5619"/>
                    <a:pt x="4636" y="5474"/>
                    <a:pt x="4814" y="5303"/>
                  </a:cubicBezTo>
                  <a:lnTo>
                    <a:pt x="4814" y="5303"/>
                  </a:lnTo>
                  <a:cubicBezTo>
                    <a:pt x="4808" y="5412"/>
                    <a:pt x="4804" y="5523"/>
                    <a:pt x="4804" y="5638"/>
                  </a:cubicBezTo>
                  <a:cubicBezTo>
                    <a:pt x="4771" y="6005"/>
                    <a:pt x="4904" y="6372"/>
                    <a:pt x="5104" y="6672"/>
                  </a:cubicBezTo>
                  <a:cubicBezTo>
                    <a:pt x="5300" y="6979"/>
                    <a:pt x="5611" y="7122"/>
                    <a:pt x="5942" y="7122"/>
                  </a:cubicBezTo>
                  <a:cubicBezTo>
                    <a:pt x="6007" y="7122"/>
                    <a:pt x="6073" y="7117"/>
                    <a:pt x="6139" y="7106"/>
                  </a:cubicBezTo>
                  <a:cubicBezTo>
                    <a:pt x="6472" y="7006"/>
                    <a:pt x="6806" y="6772"/>
                    <a:pt x="7039" y="6505"/>
                  </a:cubicBezTo>
                  <a:cubicBezTo>
                    <a:pt x="7473" y="5971"/>
                    <a:pt x="7840" y="5438"/>
                    <a:pt x="8207" y="4837"/>
                  </a:cubicBezTo>
                  <a:cubicBezTo>
                    <a:pt x="8373" y="4570"/>
                    <a:pt x="8540" y="4270"/>
                    <a:pt x="8707" y="4003"/>
                  </a:cubicBezTo>
                  <a:cubicBezTo>
                    <a:pt x="8874" y="3703"/>
                    <a:pt x="9107" y="3470"/>
                    <a:pt x="9374" y="3270"/>
                  </a:cubicBezTo>
                  <a:lnTo>
                    <a:pt x="9374" y="3270"/>
                  </a:lnTo>
                  <a:cubicBezTo>
                    <a:pt x="9074" y="3436"/>
                    <a:pt x="8840" y="3670"/>
                    <a:pt x="8640" y="3937"/>
                  </a:cubicBezTo>
                  <a:cubicBezTo>
                    <a:pt x="8440" y="4204"/>
                    <a:pt x="8240" y="4470"/>
                    <a:pt x="8040" y="4737"/>
                  </a:cubicBezTo>
                  <a:cubicBezTo>
                    <a:pt x="7673" y="5304"/>
                    <a:pt x="7273" y="5838"/>
                    <a:pt x="6839" y="6305"/>
                  </a:cubicBezTo>
                  <a:cubicBezTo>
                    <a:pt x="6639" y="6539"/>
                    <a:pt x="6372" y="6705"/>
                    <a:pt x="6072" y="6772"/>
                  </a:cubicBezTo>
                  <a:cubicBezTo>
                    <a:pt x="6038" y="6776"/>
                    <a:pt x="6005" y="6778"/>
                    <a:pt x="5972" y="6778"/>
                  </a:cubicBezTo>
                  <a:cubicBezTo>
                    <a:pt x="5740" y="6778"/>
                    <a:pt x="5517" y="6676"/>
                    <a:pt x="5371" y="6472"/>
                  </a:cubicBezTo>
                  <a:cubicBezTo>
                    <a:pt x="5238" y="6205"/>
                    <a:pt x="5138" y="5938"/>
                    <a:pt x="5171" y="5638"/>
                  </a:cubicBezTo>
                  <a:cubicBezTo>
                    <a:pt x="5171" y="5355"/>
                    <a:pt x="5201" y="5042"/>
                    <a:pt x="5260" y="4755"/>
                  </a:cubicBezTo>
                  <a:lnTo>
                    <a:pt x="5260" y="4755"/>
                  </a:lnTo>
                  <a:cubicBezTo>
                    <a:pt x="5264" y="4749"/>
                    <a:pt x="5268" y="4743"/>
                    <a:pt x="5271" y="4737"/>
                  </a:cubicBezTo>
                  <a:lnTo>
                    <a:pt x="5265" y="4735"/>
                  </a:lnTo>
                  <a:lnTo>
                    <a:pt x="5265" y="4735"/>
                  </a:lnTo>
                  <a:cubicBezTo>
                    <a:pt x="5267" y="4724"/>
                    <a:pt x="5269" y="4714"/>
                    <a:pt x="5271" y="4704"/>
                  </a:cubicBezTo>
                  <a:lnTo>
                    <a:pt x="5571" y="3603"/>
                  </a:lnTo>
                  <a:lnTo>
                    <a:pt x="4938" y="4537"/>
                  </a:lnTo>
                  <a:cubicBezTo>
                    <a:pt x="4704" y="4904"/>
                    <a:pt x="4404" y="5171"/>
                    <a:pt x="4070" y="5371"/>
                  </a:cubicBezTo>
                  <a:cubicBezTo>
                    <a:pt x="3937" y="5444"/>
                    <a:pt x="3800" y="5477"/>
                    <a:pt x="3668" y="5477"/>
                  </a:cubicBezTo>
                  <a:cubicBezTo>
                    <a:pt x="3435" y="5477"/>
                    <a:pt x="3219" y="5374"/>
                    <a:pt x="3070" y="5204"/>
                  </a:cubicBezTo>
                  <a:cubicBezTo>
                    <a:pt x="2803" y="4871"/>
                    <a:pt x="2703" y="4470"/>
                    <a:pt x="2769" y="4070"/>
                  </a:cubicBezTo>
                  <a:cubicBezTo>
                    <a:pt x="2803" y="3636"/>
                    <a:pt x="2903" y="3236"/>
                    <a:pt x="3070" y="2836"/>
                  </a:cubicBezTo>
                  <a:lnTo>
                    <a:pt x="3470" y="1935"/>
                  </a:lnTo>
                  <a:lnTo>
                    <a:pt x="2803" y="2636"/>
                  </a:lnTo>
                  <a:cubicBezTo>
                    <a:pt x="2616" y="2846"/>
                    <a:pt x="2150" y="3090"/>
                    <a:pt x="1715" y="3090"/>
                  </a:cubicBezTo>
                  <a:cubicBezTo>
                    <a:pt x="1530" y="3090"/>
                    <a:pt x="1351" y="3046"/>
                    <a:pt x="1202" y="2936"/>
                  </a:cubicBezTo>
                  <a:cubicBezTo>
                    <a:pt x="601" y="2436"/>
                    <a:pt x="1235" y="935"/>
                    <a:pt x="1635" y="101"/>
                  </a:cubicBezTo>
                  <a:cubicBezTo>
                    <a:pt x="1669" y="34"/>
                    <a:pt x="1402" y="67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4;p54"/>
            <p:cNvSpPr/>
            <p:nvPr/>
          </p:nvSpPr>
          <p:spPr>
            <a:xfrm>
              <a:off x="3723950" y="1586575"/>
              <a:ext cx="849500" cy="393675"/>
            </a:xfrm>
            <a:custGeom>
              <a:avLst/>
              <a:gdLst/>
              <a:ahLst/>
              <a:cxnLst/>
              <a:rect l="l" t="t" r="r" b="b"/>
              <a:pathLst>
                <a:path w="33980" h="15747" extrusionOk="0">
                  <a:moveTo>
                    <a:pt x="23973" y="1"/>
                  </a:moveTo>
                  <a:cubicBezTo>
                    <a:pt x="23973" y="1"/>
                    <a:pt x="19570" y="5171"/>
                    <a:pt x="19269" y="5338"/>
                  </a:cubicBezTo>
                  <a:cubicBezTo>
                    <a:pt x="19261" y="5342"/>
                    <a:pt x="19241" y="5344"/>
                    <a:pt x="19212" y="5344"/>
                  </a:cubicBezTo>
                  <a:cubicBezTo>
                    <a:pt x="18359" y="5344"/>
                    <a:pt x="9059" y="3506"/>
                    <a:pt x="6027" y="2602"/>
                  </a:cubicBezTo>
                  <a:cubicBezTo>
                    <a:pt x="5458" y="2435"/>
                    <a:pt x="4881" y="2354"/>
                    <a:pt x="4335" y="2354"/>
                  </a:cubicBezTo>
                  <a:cubicBezTo>
                    <a:pt x="1843" y="2354"/>
                    <a:pt x="1" y="4036"/>
                    <a:pt x="2491" y="6772"/>
                  </a:cubicBezTo>
                  <a:cubicBezTo>
                    <a:pt x="5993" y="10605"/>
                    <a:pt x="16859" y="15747"/>
                    <a:pt x="21733" y="15747"/>
                  </a:cubicBezTo>
                  <a:cubicBezTo>
                    <a:pt x="21780" y="15747"/>
                    <a:pt x="21826" y="15746"/>
                    <a:pt x="21871" y="15745"/>
                  </a:cubicBezTo>
                  <a:cubicBezTo>
                    <a:pt x="26675" y="15645"/>
                    <a:pt x="33980" y="6205"/>
                    <a:pt x="33980" y="6205"/>
                  </a:cubicBezTo>
                  <a:lnTo>
                    <a:pt x="23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75;p54"/>
            <p:cNvSpPr/>
            <p:nvPr/>
          </p:nvSpPr>
          <p:spPr>
            <a:xfrm>
              <a:off x="4294075" y="1644950"/>
              <a:ext cx="234100" cy="144650"/>
            </a:xfrm>
            <a:custGeom>
              <a:avLst/>
              <a:gdLst/>
              <a:ahLst/>
              <a:cxnLst/>
              <a:rect l="l" t="t" r="r" b="b"/>
              <a:pathLst>
                <a:path w="9364" h="5786" extrusionOk="0">
                  <a:moveTo>
                    <a:pt x="67" y="1"/>
                  </a:moveTo>
                  <a:cubicBezTo>
                    <a:pt x="67" y="1"/>
                    <a:pt x="0" y="34"/>
                    <a:pt x="34" y="34"/>
                  </a:cubicBezTo>
                  <a:cubicBezTo>
                    <a:pt x="1501" y="1135"/>
                    <a:pt x="3036" y="2069"/>
                    <a:pt x="4570" y="3036"/>
                  </a:cubicBezTo>
                  <a:cubicBezTo>
                    <a:pt x="5304" y="3503"/>
                    <a:pt x="6071" y="3970"/>
                    <a:pt x="6839" y="4437"/>
                  </a:cubicBezTo>
                  <a:lnTo>
                    <a:pt x="8039" y="5071"/>
                  </a:lnTo>
                  <a:cubicBezTo>
                    <a:pt x="8440" y="5338"/>
                    <a:pt x="8873" y="5571"/>
                    <a:pt x="9307" y="5771"/>
                  </a:cubicBezTo>
                  <a:cubicBezTo>
                    <a:pt x="9317" y="5781"/>
                    <a:pt x="9327" y="5785"/>
                    <a:pt x="9335" y="5785"/>
                  </a:cubicBezTo>
                  <a:cubicBezTo>
                    <a:pt x="9354" y="5785"/>
                    <a:pt x="9364" y="5762"/>
                    <a:pt x="9340" y="5738"/>
                  </a:cubicBezTo>
                  <a:cubicBezTo>
                    <a:pt x="9007" y="5471"/>
                    <a:pt x="8640" y="5204"/>
                    <a:pt x="8273" y="4971"/>
                  </a:cubicBezTo>
                  <a:lnTo>
                    <a:pt x="7105" y="4204"/>
                  </a:lnTo>
                  <a:cubicBezTo>
                    <a:pt x="6372" y="3670"/>
                    <a:pt x="5604" y="3236"/>
                    <a:pt x="4837" y="2769"/>
                  </a:cubicBezTo>
                  <a:cubicBezTo>
                    <a:pt x="3269" y="1802"/>
                    <a:pt x="1702" y="835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76;p54"/>
            <p:cNvSpPr/>
            <p:nvPr/>
          </p:nvSpPr>
          <p:spPr>
            <a:xfrm>
              <a:off x="3861250" y="1843425"/>
              <a:ext cx="95100" cy="31725"/>
            </a:xfrm>
            <a:custGeom>
              <a:avLst/>
              <a:gdLst/>
              <a:ahLst/>
              <a:cxnLst/>
              <a:rect l="l" t="t" r="r" b="b"/>
              <a:pathLst>
                <a:path w="3804" h="1269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535" y="201"/>
                    <a:pt x="1002" y="401"/>
                    <a:pt x="1502" y="568"/>
                  </a:cubicBezTo>
                  <a:lnTo>
                    <a:pt x="1802" y="668"/>
                  </a:lnTo>
                  <a:lnTo>
                    <a:pt x="1535" y="668"/>
                  </a:lnTo>
                  <a:lnTo>
                    <a:pt x="701" y="634"/>
                  </a:lnTo>
                  <a:cubicBezTo>
                    <a:pt x="668" y="634"/>
                    <a:pt x="668" y="668"/>
                    <a:pt x="701" y="668"/>
                  </a:cubicBezTo>
                  <a:cubicBezTo>
                    <a:pt x="968" y="734"/>
                    <a:pt x="1269" y="801"/>
                    <a:pt x="1535" y="801"/>
                  </a:cubicBezTo>
                  <a:lnTo>
                    <a:pt x="2236" y="801"/>
                  </a:lnTo>
                  <a:cubicBezTo>
                    <a:pt x="2436" y="835"/>
                    <a:pt x="3570" y="1268"/>
                    <a:pt x="3804" y="1268"/>
                  </a:cubicBezTo>
                  <a:cubicBezTo>
                    <a:pt x="3804" y="1268"/>
                    <a:pt x="3804" y="1268"/>
                    <a:pt x="3804" y="1201"/>
                  </a:cubicBezTo>
                  <a:cubicBezTo>
                    <a:pt x="2636" y="534"/>
                    <a:pt x="1369" y="134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77;p54"/>
            <p:cNvSpPr/>
            <p:nvPr/>
          </p:nvSpPr>
          <p:spPr>
            <a:xfrm>
              <a:off x="3638600" y="1487150"/>
              <a:ext cx="165975" cy="244950"/>
            </a:xfrm>
            <a:custGeom>
              <a:avLst/>
              <a:gdLst/>
              <a:ahLst/>
              <a:cxnLst/>
              <a:rect l="l" t="t" r="r" b="b"/>
              <a:pathLst>
                <a:path w="6639" h="9798" extrusionOk="0">
                  <a:moveTo>
                    <a:pt x="5752" y="1"/>
                  </a:moveTo>
                  <a:cubicBezTo>
                    <a:pt x="5595" y="1"/>
                    <a:pt x="5138" y="275"/>
                    <a:pt x="5138" y="275"/>
                  </a:cubicBezTo>
                  <a:lnTo>
                    <a:pt x="3937" y="642"/>
                  </a:lnTo>
                  <a:lnTo>
                    <a:pt x="1" y="1876"/>
                  </a:lnTo>
                  <a:cubicBezTo>
                    <a:pt x="401" y="3044"/>
                    <a:pt x="668" y="4244"/>
                    <a:pt x="801" y="5445"/>
                  </a:cubicBezTo>
                  <a:cubicBezTo>
                    <a:pt x="801" y="5579"/>
                    <a:pt x="801" y="5712"/>
                    <a:pt x="801" y="5846"/>
                  </a:cubicBezTo>
                  <a:lnTo>
                    <a:pt x="801" y="5912"/>
                  </a:lnTo>
                  <a:cubicBezTo>
                    <a:pt x="701" y="6646"/>
                    <a:pt x="501" y="9548"/>
                    <a:pt x="1835" y="9782"/>
                  </a:cubicBezTo>
                  <a:cubicBezTo>
                    <a:pt x="1898" y="9792"/>
                    <a:pt x="1962" y="9797"/>
                    <a:pt x="2029" y="9797"/>
                  </a:cubicBezTo>
                  <a:cubicBezTo>
                    <a:pt x="3458" y="9797"/>
                    <a:pt x="5808" y="7468"/>
                    <a:pt x="6605" y="5779"/>
                  </a:cubicBezTo>
                  <a:cubicBezTo>
                    <a:pt x="6639" y="5645"/>
                    <a:pt x="6372" y="4411"/>
                    <a:pt x="6138" y="2910"/>
                  </a:cubicBezTo>
                  <a:cubicBezTo>
                    <a:pt x="5972" y="2010"/>
                    <a:pt x="5838" y="1009"/>
                    <a:pt x="5805" y="41"/>
                  </a:cubicBezTo>
                  <a:cubicBezTo>
                    <a:pt x="5805" y="13"/>
                    <a:pt x="5785" y="1"/>
                    <a:pt x="5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78;p54"/>
            <p:cNvSpPr/>
            <p:nvPr/>
          </p:nvSpPr>
          <p:spPr>
            <a:xfrm>
              <a:off x="3638600" y="1499025"/>
              <a:ext cx="137625" cy="135725"/>
            </a:xfrm>
            <a:custGeom>
              <a:avLst/>
              <a:gdLst/>
              <a:ahLst/>
              <a:cxnLst/>
              <a:rect l="l" t="t" r="r" b="b"/>
              <a:pathLst>
                <a:path w="5505" h="5429" extrusionOk="0">
                  <a:moveTo>
                    <a:pt x="5505" y="0"/>
                  </a:moveTo>
                  <a:lnTo>
                    <a:pt x="3970" y="167"/>
                  </a:lnTo>
                  <a:lnTo>
                    <a:pt x="1" y="1434"/>
                  </a:lnTo>
                  <a:cubicBezTo>
                    <a:pt x="401" y="2569"/>
                    <a:pt x="668" y="3769"/>
                    <a:pt x="801" y="5004"/>
                  </a:cubicBezTo>
                  <a:cubicBezTo>
                    <a:pt x="801" y="5104"/>
                    <a:pt x="801" y="5237"/>
                    <a:pt x="801" y="5371"/>
                  </a:cubicBezTo>
                  <a:lnTo>
                    <a:pt x="801" y="5404"/>
                  </a:lnTo>
                  <a:cubicBezTo>
                    <a:pt x="901" y="5421"/>
                    <a:pt x="1001" y="5429"/>
                    <a:pt x="1101" y="5429"/>
                  </a:cubicBezTo>
                  <a:cubicBezTo>
                    <a:pt x="1201" y="5429"/>
                    <a:pt x="1302" y="5421"/>
                    <a:pt x="1402" y="5404"/>
                  </a:cubicBezTo>
                  <a:cubicBezTo>
                    <a:pt x="5338" y="5070"/>
                    <a:pt x="5505" y="0"/>
                    <a:pt x="5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79;p54"/>
            <p:cNvSpPr/>
            <p:nvPr/>
          </p:nvSpPr>
          <p:spPr>
            <a:xfrm>
              <a:off x="3553550" y="1264675"/>
              <a:ext cx="68400" cy="167675"/>
            </a:xfrm>
            <a:custGeom>
              <a:avLst/>
              <a:gdLst/>
              <a:ahLst/>
              <a:cxnLst/>
              <a:rect l="l" t="t" r="r" b="b"/>
              <a:pathLst>
                <a:path w="2736" h="6707" extrusionOk="0">
                  <a:moveTo>
                    <a:pt x="2735" y="1"/>
                  </a:moveTo>
                  <a:cubicBezTo>
                    <a:pt x="2735" y="1"/>
                    <a:pt x="801" y="735"/>
                    <a:pt x="400" y="2636"/>
                  </a:cubicBezTo>
                  <a:cubicBezTo>
                    <a:pt x="0" y="4571"/>
                    <a:pt x="400" y="6605"/>
                    <a:pt x="567" y="6706"/>
                  </a:cubicBezTo>
                  <a:cubicBezTo>
                    <a:pt x="568" y="6706"/>
                    <a:pt x="570" y="6707"/>
                    <a:pt x="571" y="6707"/>
                  </a:cubicBezTo>
                  <a:cubicBezTo>
                    <a:pt x="763" y="6707"/>
                    <a:pt x="2735" y="1"/>
                    <a:pt x="2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80;p54"/>
            <p:cNvSpPr/>
            <p:nvPr/>
          </p:nvSpPr>
          <p:spPr>
            <a:xfrm>
              <a:off x="3535200" y="1246575"/>
              <a:ext cx="292725" cy="358225"/>
            </a:xfrm>
            <a:custGeom>
              <a:avLst/>
              <a:gdLst/>
              <a:ahLst/>
              <a:cxnLst/>
              <a:rect l="l" t="t" r="r" b="b"/>
              <a:pathLst>
                <a:path w="11709" h="14329" extrusionOk="0">
                  <a:moveTo>
                    <a:pt x="6079" y="1"/>
                  </a:moveTo>
                  <a:cubicBezTo>
                    <a:pt x="5184" y="1"/>
                    <a:pt x="4306" y="230"/>
                    <a:pt x="3570" y="725"/>
                  </a:cubicBezTo>
                  <a:cubicBezTo>
                    <a:pt x="1868" y="1892"/>
                    <a:pt x="0" y="9664"/>
                    <a:pt x="1501" y="12233"/>
                  </a:cubicBezTo>
                  <a:cubicBezTo>
                    <a:pt x="2349" y="13676"/>
                    <a:pt x="3772" y="14329"/>
                    <a:pt x="5249" y="14329"/>
                  </a:cubicBezTo>
                  <a:cubicBezTo>
                    <a:pt x="6503" y="14329"/>
                    <a:pt x="7796" y="13858"/>
                    <a:pt x="8807" y="13000"/>
                  </a:cubicBezTo>
                  <a:cubicBezTo>
                    <a:pt x="10374" y="11699"/>
                    <a:pt x="11709" y="5695"/>
                    <a:pt x="11142" y="3593"/>
                  </a:cubicBezTo>
                  <a:cubicBezTo>
                    <a:pt x="10550" y="1369"/>
                    <a:pt x="8263" y="1"/>
                    <a:pt x="60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81;p54"/>
            <p:cNvSpPr/>
            <p:nvPr/>
          </p:nvSpPr>
          <p:spPr>
            <a:xfrm>
              <a:off x="3759525" y="15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82;p54"/>
            <p:cNvSpPr/>
            <p:nvPr/>
          </p:nvSpPr>
          <p:spPr>
            <a:xfrm>
              <a:off x="3672800" y="1428975"/>
              <a:ext cx="10850" cy="28375"/>
            </a:xfrm>
            <a:custGeom>
              <a:avLst/>
              <a:gdLst/>
              <a:ahLst/>
              <a:cxnLst/>
              <a:rect l="l" t="t" r="r" b="b"/>
              <a:pathLst>
                <a:path w="434" h="1135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67"/>
                    <a:pt x="0" y="1001"/>
                    <a:pt x="434" y="1134"/>
                  </a:cubicBezTo>
                  <a:cubicBezTo>
                    <a:pt x="100" y="901"/>
                    <a:pt x="134" y="434"/>
                    <a:pt x="234" y="33"/>
                  </a:cubicBezTo>
                  <a:cubicBezTo>
                    <a:pt x="234" y="0"/>
                    <a:pt x="200" y="0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83;p54"/>
            <p:cNvSpPr/>
            <p:nvPr/>
          </p:nvSpPr>
          <p:spPr>
            <a:xfrm>
              <a:off x="3669850" y="1419725"/>
              <a:ext cx="35100" cy="33500"/>
            </a:xfrm>
            <a:custGeom>
              <a:avLst/>
              <a:gdLst/>
              <a:ahLst/>
              <a:cxnLst/>
              <a:rect l="l" t="t" r="r" b="b"/>
              <a:pathLst>
                <a:path w="1404" h="1340" extrusionOk="0">
                  <a:moveTo>
                    <a:pt x="744" y="1"/>
                  </a:moveTo>
                  <a:cubicBezTo>
                    <a:pt x="207" y="1"/>
                    <a:pt x="1" y="1240"/>
                    <a:pt x="619" y="1337"/>
                  </a:cubicBezTo>
                  <a:cubicBezTo>
                    <a:pt x="634" y="1339"/>
                    <a:pt x="648" y="1340"/>
                    <a:pt x="663" y="1340"/>
                  </a:cubicBezTo>
                  <a:cubicBezTo>
                    <a:pt x="1229" y="1340"/>
                    <a:pt x="1403" y="101"/>
                    <a:pt x="785" y="3"/>
                  </a:cubicBezTo>
                  <a:cubicBezTo>
                    <a:pt x="771" y="2"/>
                    <a:pt x="757" y="1"/>
                    <a:pt x="7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84;p54"/>
            <p:cNvSpPr/>
            <p:nvPr/>
          </p:nvSpPr>
          <p:spPr>
            <a:xfrm>
              <a:off x="3603575" y="1417300"/>
              <a:ext cx="15875" cy="25025"/>
            </a:xfrm>
            <a:custGeom>
              <a:avLst/>
              <a:gdLst/>
              <a:ahLst/>
              <a:cxnLst/>
              <a:rect l="l" t="t" r="r" b="b"/>
              <a:pathLst>
                <a:path w="635" h="1001" extrusionOk="0">
                  <a:moveTo>
                    <a:pt x="634" y="0"/>
                  </a:moveTo>
                  <a:lnTo>
                    <a:pt x="634" y="0"/>
                  </a:lnTo>
                  <a:cubicBezTo>
                    <a:pt x="634" y="0"/>
                    <a:pt x="601" y="0"/>
                    <a:pt x="568" y="33"/>
                  </a:cubicBezTo>
                  <a:cubicBezTo>
                    <a:pt x="534" y="434"/>
                    <a:pt x="401" y="901"/>
                    <a:pt x="1" y="967"/>
                  </a:cubicBezTo>
                  <a:lnTo>
                    <a:pt x="1" y="1001"/>
                  </a:lnTo>
                  <a:cubicBezTo>
                    <a:pt x="434" y="1001"/>
                    <a:pt x="634" y="40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85;p54"/>
            <p:cNvSpPr/>
            <p:nvPr/>
          </p:nvSpPr>
          <p:spPr>
            <a:xfrm>
              <a:off x="3589450" y="1405250"/>
              <a:ext cx="35150" cy="33150"/>
            </a:xfrm>
            <a:custGeom>
              <a:avLst/>
              <a:gdLst/>
              <a:ahLst/>
              <a:cxnLst/>
              <a:rect l="l" t="t" r="r" b="b"/>
              <a:pathLst>
                <a:path w="1406" h="1326" extrusionOk="0">
                  <a:moveTo>
                    <a:pt x="758" y="1"/>
                  </a:moveTo>
                  <a:cubicBezTo>
                    <a:pt x="204" y="1"/>
                    <a:pt x="0" y="1190"/>
                    <a:pt x="566" y="1316"/>
                  </a:cubicBezTo>
                  <a:cubicBezTo>
                    <a:pt x="594" y="1322"/>
                    <a:pt x="622" y="1325"/>
                    <a:pt x="649" y="1325"/>
                  </a:cubicBezTo>
                  <a:cubicBezTo>
                    <a:pt x="1190" y="1325"/>
                    <a:pt x="1406" y="110"/>
                    <a:pt x="866" y="15"/>
                  </a:cubicBezTo>
                  <a:cubicBezTo>
                    <a:pt x="829" y="5"/>
                    <a:pt x="793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86;p54"/>
            <p:cNvSpPr/>
            <p:nvPr/>
          </p:nvSpPr>
          <p:spPr>
            <a:xfrm>
              <a:off x="3680300" y="1380975"/>
              <a:ext cx="36300" cy="26925"/>
            </a:xfrm>
            <a:custGeom>
              <a:avLst/>
              <a:gdLst/>
              <a:ahLst/>
              <a:cxnLst/>
              <a:rect l="l" t="t" r="r" b="b"/>
              <a:pathLst>
                <a:path w="1452" h="1077" extrusionOk="0">
                  <a:moveTo>
                    <a:pt x="455" y="1"/>
                  </a:moveTo>
                  <a:cubicBezTo>
                    <a:pt x="345" y="1"/>
                    <a:pt x="236" y="27"/>
                    <a:pt x="134" y="85"/>
                  </a:cubicBezTo>
                  <a:cubicBezTo>
                    <a:pt x="34" y="152"/>
                    <a:pt x="0" y="286"/>
                    <a:pt x="34" y="419"/>
                  </a:cubicBezTo>
                  <a:cubicBezTo>
                    <a:pt x="134" y="619"/>
                    <a:pt x="301" y="686"/>
                    <a:pt x="501" y="786"/>
                  </a:cubicBezTo>
                  <a:cubicBezTo>
                    <a:pt x="634" y="853"/>
                    <a:pt x="801" y="953"/>
                    <a:pt x="968" y="1053"/>
                  </a:cubicBezTo>
                  <a:cubicBezTo>
                    <a:pt x="1006" y="1069"/>
                    <a:pt x="1044" y="1076"/>
                    <a:pt x="1082" y="1076"/>
                  </a:cubicBezTo>
                  <a:cubicBezTo>
                    <a:pt x="1278" y="1076"/>
                    <a:pt x="1452" y="876"/>
                    <a:pt x="1368" y="653"/>
                  </a:cubicBezTo>
                  <a:cubicBezTo>
                    <a:pt x="1268" y="419"/>
                    <a:pt x="1101" y="219"/>
                    <a:pt x="868" y="119"/>
                  </a:cubicBezTo>
                  <a:cubicBezTo>
                    <a:pt x="737" y="44"/>
                    <a:pt x="59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87;p54"/>
            <p:cNvSpPr/>
            <p:nvPr/>
          </p:nvSpPr>
          <p:spPr>
            <a:xfrm>
              <a:off x="3591075" y="1366250"/>
              <a:ext cx="40050" cy="20200"/>
            </a:xfrm>
            <a:custGeom>
              <a:avLst/>
              <a:gdLst/>
              <a:ahLst/>
              <a:cxnLst/>
              <a:rect l="l" t="t" r="r" b="b"/>
              <a:pathLst>
                <a:path w="1602" h="808" extrusionOk="0">
                  <a:moveTo>
                    <a:pt x="969" y="1"/>
                  </a:moveTo>
                  <a:cubicBezTo>
                    <a:pt x="936" y="1"/>
                    <a:pt x="902" y="3"/>
                    <a:pt x="868" y="7"/>
                  </a:cubicBezTo>
                  <a:cubicBezTo>
                    <a:pt x="601" y="7"/>
                    <a:pt x="367" y="141"/>
                    <a:pt x="200" y="308"/>
                  </a:cubicBezTo>
                  <a:cubicBezTo>
                    <a:pt x="0" y="508"/>
                    <a:pt x="134" y="808"/>
                    <a:pt x="401" y="808"/>
                  </a:cubicBezTo>
                  <a:cubicBezTo>
                    <a:pt x="601" y="808"/>
                    <a:pt x="767" y="775"/>
                    <a:pt x="968" y="775"/>
                  </a:cubicBezTo>
                  <a:cubicBezTo>
                    <a:pt x="1134" y="775"/>
                    <a:pt x="1335" y="708"/>
                    <a:pt x="1501" y="608"/>
                  </a:cubicBezTo>
                  <a:cubicBezTo>
                    <a:pt x="1601" y="508"/>
                    <a:pt x="1601" y="374"/>
                    <a:pt x="1535" y="241"/>
                  </a:cubicBezTo>
                  <a:cubicBezTo>
                    <a:pt x="1389" y="96"/>
                    <a:pt x="1194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88;p54"/>
            <p:cNvSpPr/>
            <p:nvPr/>
          </p:nvSpPr>
          <p:spPr>
            <a:xfrm>
              <a:off x="3650275" y="1521525"/>
              <a:ext cx="21700" cy="7525"/>
            </a:xfrm>
            <a:custGeom>
              <a:avLst/>
              <a:gdLst/>
              <a:ahLst/>
              <a:cxnLst/>
              <a:rect l="l" t="t" r="r" b="b"/>
              <a:pathLst>
                <a:path w="868" h="301" extrusionOk="0">
                  <a:moveTo>
                    <a:pt x="1" y="1"/>
                  </a:moveTo>
                  <a:cubicBezTo>
                    <a:pt x="101" y="201"/>
                    <a:pt x="301" y="301"/>
                    <a:pt x="501" y="301"/>
                  </a:cubicBezTo>
                  <a:cubicBezTo>
                    <a:pt x="668" y="301"/>
                    <a:pt x="835" y="168"/>
                    <a:pt x="868" y="1"/>
                  </a:cubicBezTo>
                  <a:lnTo>
                    <a:pt x="835" y="1"/>
                  </a:lnTo>
                  <a:cubicBezTo>
                    <a:pt x="745" y="60"/>
                    <a:pt x="630" y="173"/>
                    <a:pt x="511" y="173"/>
                  </a:cubicBezTo>
                  <a:cubicBezTo>
                    <a:pt x="496" y="173"/>
                    <a:pt x="482" y="171"/>
                    <a:pt x="468" y="168"/>
                  </a:cubicBezTo>
                  <a:cubicBezTo>
                    <a:pt x="301" y="168"/>
                    <a:pt x="167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89;p54"/>
            <p:cNvSpPr/>
            <p:nvPr/>
          </p:nvSpPr>
          <p:spPr>
            <a:xfrm>
              <a:off x="3606650" y="1371075"/>
              <a:ext cx="60325" cy="129625"/>
            </a:xfrm>
            <a:custGeom>
              <a:avLst/>
              <a:gdLst/>
              <a:ahLst/>
              <a:cxnLst/>
              <a:rect l="l" t="t" r="r" b="b"/>
              <a:pathLst>
                <a:path w="2413" h="5185" extrusionOk="0">
                  <a:moveTo>
                    <a:pt x="1274" y="1"/>
                  </a:moveTo>
                  <a:cubicBezTo>
                    <a:pt x="1265" y="1"/>
                    <a:pt x="1255" y="5"/>
                    <a:pt x="1245" y="14"/>
                  </a:cubicBezTo>
                  <a:cubicBezTo>
                    <a:pt x="712" y="1349"/>
                    <a:pt x="278" y="2716"/>
                    <a:pt x="11" y="4151"/>
                  </a:cubicBezTo>
                  <a:cubicBezTo>
                    <a:pt x="1" y="4203"/>
                    <a:pt x="56" y="4223"/>
                    <a:pt x="141" y="4223"/>
                  </a:cubicBezTo>
                  <a:cubicBezTo>
                    <a:pt x="327" y="4223"/>
                    <a:pt x="653" y="4130"/>
                    <a:pt x="745" y="4084"/>
                  </a:cubicBezTo>
                  <a:lnTo>
                    <a:pt x="745" y="4084"/>
                  </a:lnTo>
                  <a:cubicBezTo>
                    <a:pt x="745" y="4084"/>
                    <a:pt x="645" y="4584"/>
                    <a:pt x="578" y="4885"/>
                  </a:cubicBezTo>
                  <a:lnTo>
                    <a:pt x="578" y="4918"/>
                  </a:lnTo>
                  <a:cubicBezTo>
                    <a:pt x="578" y="4951"/>
                    <a:pt x="578" y="4951"/>
                    <a:pt x="578" y="4951"/>
                  </a:cubicBezTo>
                  <a:cubicBezTo>
                    <a:pt x="578" y="5018"/>
                    <a:pt x="611" y="5051"/>
                    <a:pt x="645" y="5085"/>
                  </a:cubicBezTo>
                  <a:lnTo>
                    <a:pt x="745" y="5085"/>
                  </a:lnTo>
                  <a:cubicBezTo>
                    <a:pt x="778" y="5118"/>
                    <a:pt x="812" y="5118"/>
                    <a:pt x="845" y="5118"/>
                  </a:cubicBezTo>
                  <a:cubicBezTo>
                    <a:pt x="1012" y="5151"/>
                    <a:pt x="1179" y="5185"/>
                    <a:pt x="1345" y="5185"/>
                  </a:cubicBezTo>
                  <a:cubicBezTo>
                    <a:pt x="1746" y="5185"/>
                    <a:pt x="2113" y="5018"/>
                    <a:pt x="2379" y="4718"/>
                  </a:cubicBezTo>
                  <a:cubicBezTo>
                    <a:pt x="2413" y="4684"/>
                    <a:pt x="2379" y="4651"/>
                    <a:pt x="2313" y="4651"/>
                  </a:cubicBezTo>
                  <a:cubicBezTo>
                    <a:pt x="1985" y="4838"/>
                    <a:pt x="1625" y="4943"/>
                    <a:pt x="1266" y="4943"/>
                  </a:cubicBezTo>
                  <a:cubicBezTo>
                    <a:pt x="1113" y="4943"/>
                    <a:pt x="961" y="4924"/>
                    <a:pt x="812" y="4885"/>
                  </a:cubicBezTo>
                  <a:cubicBezTo>
                    <a:pt x="812" y="4718"/>
                    <a:pt x="1078" y="3817"/>
                    <a:pt x="1045" y="3817"/>
                  </a:cubicBezTo>
                  <a:cubicBezTo>
                    <a:pt x="812" y="3817"/>
                    <a:pt x="578" y="3851"/>
                    <a:pt x="345" y="3917"/>
                  </a:cubicBezTo>
                  <a:cubicBezTo>
                    <a:pt x="611" y="2616"/>
                    <a:pt x="1078" y="1349"/>
                    <a:pt x="1312" y="48"/>
                  </a:cubicBezTo>
                  <a:cubicBezTo>
                    <a:pt x="1312" y="24"/>
                    <a:pt x="1295" y="1"/>
                    <a:pt x="1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90;p54"/>
            <p:cNvSpPr/>
            <p:nvPr/>
          </p:nvSpPr>
          <p:spPr>
            <a:xfrm>
              <a:off x="3632775" y="1489000"/>
              <a:ext cx="35050" cy="25275"/>
            </a:xfrm>
            <a:custGeom>
              <a:avLst/>
              <a:gdLst/>
              <a:ahLst/>
              <a:cxnLst/>
              <a:rect l="l" t="t" r="r" b="b"/>
              <a:pathLst>
                <a:path w="1402" h="1011" extrusionOk="0">
                  <a:moveTo>
                    <a:pt x="1334" y="1"/>
                  </a:moveTo>
                  <a:cubicBezTo>
                    <a:pt x="1016" y="187"/>
                    <a:pt x="655" y="288"/>
                    <a:pt x="286" y="288"/>
                  </a:cubicBezTo>
                  <a:cubicBezTo>
                    <a:pt x="191" y="288"/>
                    <a:pt x="95" y="281"/>
                    <a:pt x="0" y="268"/>
                  </a:cubicBezTo>
                  <a:lnTo>
                    <a:pt x="0" y="268"/>
                  </a:lnTo>
                  <a:cubicBezTo>
                    <a:pt x="134" y="535"/>
                    <a:pt x="334" y="735"/>
                    <a:pt x="567" y="901"/>
                  </a:cubicBezTo>
                  <a:cubicBezTo>
                    <a:pt x="676" y="956"/>
                    <a:pt x="807" y="1010"/>
                    <a:pt x="943" y="1010"/>
                  </a:cubicBezTo>
                  <a:cubicBezTo>
                    <a:pt x="973" y="1010"/>
                    <a:pt x="1004" y="1008"/>
                    <a:pt x="1034" y="1002"/>
                  </a:cubicBezTo>
                  <a:cubicBezTo>
                    <a:pt x="1368" y="968"/>
                    <a:pt x="1401" y="668"/>
                    <a:pt x="1401" y="401"/>
                  </a:cubicBezTo>
                  <a:cubicBezTo>
                    <a:pt x="1401" y="268"/>
                    <a:pt x="1368" y="134"/>
                    <a:pt x="1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91;p54"/>
            <p:cNvSpPr/>
            <p:nvPr/>
          </p:nvSpPr>
          <p:spPr>
            <a:xfrm>
              <a:off x="3646950" y="1498925"/>
              <a:ext cx="20875" cy="15350"/>
            </a:xfrm>
            <a:custGeom>
              <a:avLst/>
              <a:gdLst/>
              <a:ahLst/>
              <a:cxnLst/>
              <a:rect l="l" t="t" r="r" b="b"/>
              <a:pathLst>
                <a:path w="835" h="614" extrusionOk="0">
                  <a:moveTo>
                    <a:pt x="755" y="0"/>
                  </a:moveTo>
                  <a:cubicBezTo>
                    <a:pt x="420" y="0"/>
                    <a:pt x="124" y="195"/>
                    <a:pt x="0" y="504"/>
                  </a:cubicBezTo>
                  <a:cubicBezTo>
                    <a:pt x="109" y="559"/>
                    <a:pt x="240" y="613"/>
                    <a:pt x="376" y="613"/>
                  </a:cubicBezTo>
                  <a:cubicBezTo>
                    <a:pt x="406" y="613"/>
                    <a:pt x="437" y="611"/>
                    <a:pt x="467" y="605"/>
                  </a:cubicBezTo>
                  <a:cubicBezTo>
                    <a:pt x="801" y="571"/>
                    <a:pt x="834" y="271"/>
                    <a:pt x="834" y="4"/>
                  </a:cubicBezTo>
                  <a:cubicBezTo>
                    <a:pt x="807" y="2"/>
                    <a:pt x="781" y="0"/>
                    <a:pt x="755" y="0"/>
                  </a:cubicBezTo>
                  <a:close/>
                </a:path>
              </a:pathLst>
            </a:custGeom>
            <a:solidFill>
              <a:srgbClr val="FF9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92;p54"/>
            <p:cNvSpPr/>
            <p:nvPr/>
          </p:nvSpPr>
          <p:spPr>
            <a:xfrm>
              <a:off x="3550300" y="1218475"/>
              <a:ext cx="293475" cy="239700"/>
            </a:xfrm>
            <a:custGeom>
              <a:avLst/>
              <a:gdLst/>
              <a:ahLst/>
              <a:cxnLst/>
              <a:rect l="l" t="t" r="r" b="b"/>
              <a:pathLst>
                <a:path w="11739" h="9588" extrusionOk="0">
                  <a:moveTo>
                    <a:pt x="5783" y="0"/>
                  </a:moveTo>
                  <a:cubicBezTo>
                    <a:pt x="2266" y="0"/>
                    <a:pt x="0" y="3461"/>
                    <a:pt x="97" y="3783"/>
                  </a:cubicBezTo>
                  <a:cubicBezTo>
                    <a:pt x="186" y="4117"/>
                    <a:pt x="842" y="4228"/>
                    <a:pt x="1677" y="4228"/>
                  </a:cubicBezTo>
                  <a:cubicBezTo>
                    <a:pt x="3347" y="4228"/>
                    <a:pt x="5734" y="3784"/>
                    <a:pt x="5734" y="3783"/>
                  </a:cubicBezTo>
                  <a:lnTo>
                    <a:pt x="5734" y="3783"/>
                  </a:lnTo>
                  <a:cubicBezTo>
                    <a:pt x="5734" y="3784"/>
                    <a:pt x="3599" y="4617"/>
                    <a:pt x="3766" y="4651"/>
                  </a:cubicBezTo>
                  <a:cubicBezTo>
                    <a:pt x="4352" y="4748"/>
                    <a:pt x="4938" y="4810"/>
                    <a:pt x="5537" y="4810"/>
                  </a:cubicBezTo>
                  <a:cubicBezTo>
                    <a:pt x="5757" y="4810"/>
                    <a:pt x="5978" y="4802"/>
                    <a:pt x="6201" y="4784"/>
                  </a:cubicBezTo>
                  <a:cubicBezTo>
                    <a:pt x="6968" y="4684"/>
                    <a:pt x="7769" y="4451"/>
                    <a:pt x="8469" y="4117"/>
                  </a:cubicBezTo>
                  <a:lnTo>
                    <a:pt x="8469" y="4117"/>
                  </a:lnTo>
                  <a:cubicBezTo>
                    <a:pt x="8469" y="4117"/>
                    <a:pt x="8336" y="9588"/>
                    <a:pt x="9570" y="9588"/>
                  </a:cubicBezTo>
                  <a:cubicBezTo>
                    <a:pt x="10871" y="9588"/>
                    <a:pt x="11605" y="6519"/>
                    <a:pt x="11672" y="5385"/>
                  </a:cubicBezTo>
                  <a:cubicBezTo>
                    <a:pt x="11738" y="4517"/>
                    <a:pt x="10438" y="3050"/>
                    <a:pt x="10438" y="3050"/>
                  </a:cubicBezTo>
                  <a:cubicBezTo>
                    <a:pt x="10438" y="3050"/>
                    <a:pt x="8903" y="214"/>
                    <a:pt x="6168" y="14"/>
                  </a:cubicBezTo>
                  <a:cubicBezTo>
                    <a:pt x="6038" y="5"/>
                    <a:pt x="5910" y="0"/>
                    <a:pt x="5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93;p54"/>
            <p:cNvSpPr/>
            <p:nvPr/>
          </p:nvSpPr>
          <p:spPr>
            <a:xfrm>
              <a:off x="3765350" y="1422400"/>
              <a:ext cx="90925" cy="94875"/>
            </a:xfrm>
            <a:custGeom>
              <a:avLst/>
              <a:gdLst/>
              <a:ahLst/>
              <a:cxnLst/>
              <a:rect l="l" t="t" r="r" b="b"/>
              <a:pathLst>
                <a:path w="3637" h="3795" extrusionOk="0">
                  <a:moveTo>
                    <a:pt x="2454" y="0"/>
                  </a:moveTo>
                  <a:cubicBezTo>
                    <a:pt x="1592" y="0"/>
                    <a:pt x="468" y="1431"/>
                    <a:pt x="468" y="1431"/>
                  </a:cubicBezTo>
                  <a:lnTo>
                    <a:pt x="1" y="3065"/>
                  </a:lnTo>
                  <a:cubicBezTo>
                    <a:pt x="159" y="3513"/>
                    <a:pt x="587" y="3794"/>
                    <a:pt x="1040" y="3794"/>
                  </a:cubicBezTo>
                  <a:cubicBezTo>
                    <a:pt x="1160" y="3794"/>
                    <a:pt x="1283" y="3774"/>
                    <a:pt x="1402" y="3732"/>
                  </a:cubicBezTo>
                  <a:cubicBezTo>
                    <a:pt x="2469" y="3399"/>
                    <a:pt x="3637" y="630"/>
                    <a:pt x="2803" y="96"/>
                  </a:cubicBezTo>
                  <a:cubicBezTo>
                    <a:pt x="2694" y="30"/>
                    <a:pt x="2577" y="0"/>
                    <a:pt x="2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94;p54"/>
            <p:cNvSpPr/>
            <p:nvPr/>
          </p:nvSpPr>
          <p:spPr>
            <a:xfrm>
              <a:off x="3779025" y="1444800"/>
              <a:ext cx="47225" cy="57650"/>
            </a:xfrm>
            <a:custGeom>
              <a:avLst/>
              <a:gdLst/>
              <a:ahLst/>
              <a:cxnLst/>
              <a:rect l="l" t="t" r="r" b="b"/>
              <a:pathLst>
                <a:path w="1889" h="2306" extrusionOk="0">
                  <a:moveTo>
                    <a:pt x="1889" y="1"/>
                  </a:moveTo>
                  <a:lnTo>
                    <a:pt x="1889" y="1"/>
                  </a:lnTo>
                  <a:cubicBezTo>
                    <a:pt x="888" y="34"/>
                    <a:pt x="88" y="1268"/>
                    <a:pt x="21" y="2236"/>
                  </a:cubicBezTo>
                  <a:cubicBezTo>
                    <a:pt x="0" y="2277"/>
                    <a:pt x="43" y="2306"/>
                    <a:pt x="87" y="2306"/>
                  </a:cubicBezTo>
                  <a:cubicBezTo>
                    <a:pt x="114" y="2306"/>
                    <a:pt x="142" y="2295"/>
                    <a:pt x="154" y="2269"/>
                  </a:cubicBezTo>
                  <a:cubicBezTo>
                    <a:pt x="254" y="2069"/>
                    <a:pt x="388" y="1902"/>
                    <a:pt x="521" y="1702"/>
                  </a:cubicBezTo>
                  <a:cubicBezTo>
                    <a:pt x="660" y="1564"/>
                    <a:pt x="829" y="1489"/>
                    <a:pt x="1009" y="1489"/>
                  </a:cubicBezTo>
                  <a:cubicBezTo>
                    <a:pt x="1090" y="1489"/>
                    <a:pt x="1173" y="1504"/>
                    <a:pt x="1255" y="1535"/>
                  </a:cubicBezTo>
                  <a:cubicBezTo>
                    <a:pt x="1289" y="1535"/>
                    <a:pt x="1289" y="1502"/>
                    <a:pt x="1289" y="1502"/>
                  </a:cubicBezTo>
                  <a:cubicBezTo>
                    <a:pt x="1174" y="1388"/>
                    <a:pt x="1030" y="1335"/>
                    <a:pt x="886" y="1335"/>
                  </a:cubicBezTo>
                  <a:cubicBezTo>
                    <a:pt x="694" y="1335"/>
                    <a:pt x="503" y="1430"/>
                    <a:pt x="388" y="1602"/>
                  </a:cubicBezTo>
                  <a:cubicBezTo>
                    <a:pt x="655" y="902"/>
                    <a:pt x="1188" y="301"/>
                    <a:pt x="1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95;p54"/>
            <p:cNvSpPr/>
            <p:nvPr/>
          </p:nvSpPr>
          <p:spPr>
            <a:xfrm>
              <a:off x="3639425" y="1607425"/>
              <a:ext cx="191850" cy="202950"/>
            </a:xfrm>
            <a:custGeom>
              <a:avLst/>
              <a:gdLst/>
              <a:ahLst/>
              <a:cxnLst/>
              <a:rect l="l" t="t" r="r" b="b"/>
              <a:pathLst>
                <a:path w="7674" h="8118" extrusionOk="0">
                  <a:moveTo>
                    <a:pt x="6439" y="1"/>
                  </a:moveTo>
                  <a:lnTo>
                    <a:pt x="2169" y="4437"/>
                  </a:lnTo>
                  <a:lnTo>
                    <a:pt x="735" y="968"/>
                  </a:lnTo>
                  <a:lnTo>
                    <a:pt x="101" y="2002"/>
                  </a:lnTo>
                  <a:lnTo>
                    <a:pt x="1" y="7239"/>
                  </a:lnTo>
                  <a:lnTo>
                    <a:pt x="2036" y="5138"/>
                  </a:lnTo>
                  <a:lnTo>
                    <a:pt x="3503" y="8106"/>
                  </a:lnTo>
                  <a:cubicBezTo>
                    <a:pt x="3503" y="8114"/>
                    <a:pt x="3506" y="8118"/>
                    <a:pt x="3510" y="8118"/>
                  </a:cubicBezTo>
                  <a:cubicBezTo>
                    <a:pt x="3694" y="8118"/>
                    <a:pt x="7673" y="1402"/>
                    <a:pt x="7673" y="1402"/>
                  </a:cubicBezTo>
                  <a:lnTo>
                    <a:pt x="643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96;p54"/>
            <p:cNvSpPr/>
            <p:nvPr/>
          </p:nvSpPr>
          <p:spPr>
            <a:xfrm>
              <a:off x="3635275" y="1650450"/>
              <a:ext cx="191825" cy="167150"/>
            </a:xfrm>
            <a:custGeom>
              <a:avLst/>
              <a:gdLst/>
              <a:ahLst/>
              <a:cxnLst/>
              <a:rect l="l" t="t" r="r" b="b"/>
              <a:pathLst>
                <a:path w="7673" h="6686" extrusionOk="0">
                  <a:moveTo>
                    <a:pt x="7619" y="0"/>
                  </a:moveTo>
                  <a:cubicBezTo>
                    <a:pt x="7611" y="0"/>
                    <a:pt x="7606" y="4"/>
                    <a:pt x="7606" y="14"/>
                  </a:cubicBezTo>
                  <a:cubicBezTo>
                    <a:pt x="6838" y="1082"/>
                    <a:pt x="4303" y="5151"/>
                    <a:pt x="3669" y="6285"/>
                  </a:cubicBezTo>
                  <a:cubicBezTo>
                    <a:pt x="3569" y="6085"/>
                    <a:pt x="2502" y="3917"/>
                    <a:pt x="2202" y="3417"/>
                  </a:cubicBezTo>
                  <a:cubicBezTo>
                    <a:pt x="2201" y="3416"/>
                    <a:pt x="2201" y="3416"/>
                    <a:pt x="2200" y="3416"/>
                  </a:cubicBezTo>
                  <a:cubicBezTo>
                    <a:pt x="2135" y="3416"/>
                    <a:pt x="366" y="5185"/>
                    <a:pt x="267" y="5251"/>
                  </a:cubicBezTo>
                  <a:cubicBezTo>
                    <a:pt x="267" y="4451"/>
                    <a:pt x="467" y="1182"/>
                    <a:pt x="267" y="348"/>
                  </a:cubicBezTo>
                  <a:cubicBezTo>
                    <a:pt x="267" y="319"/>
                    <a:pt x="255" y="309"/>
                    <a:pt x="241" y="309"/>
                  </a:cubicBezTo>
                  <a:cubicBezTo>
                    <a:pt x="223" y="309"/>
                    <a:pt x="200" y="328"/>
                    <a:pt x="200" y="348"/>
                  </a:cubicBezTo>
                  <a:cubicBezTo>
                    <a:pt x="134" y="1182"/>
                    <a:pt x="100" y="2082"/>
                    <a:pt x="67" y="2916"/>
                  </a:cubicBezTo>
                  <a:cubicBezTo>
                    <a:pt x="0" y="3884"/>
                    <a:pt x="0" y="4818"/>
                    <a:pt x="34" y="5785"/>
                  </a:cubicBezTo>
                  <a:cubicBezTo>
                    <a:pt x="34" y="5789"/>
                    <a:pt x="35" y="5791"/>
                    <a:pt x="39" y="5791"/>
                  </a:cubicBezTo>
                  <a:cubicBezTo>
                    <a:pt x="150" y="5791"/>
                    <a:pt x="1878" y="3904"/>
                    <a:pt x="2168" y="3517"/>
                  </a:cubicBezTo>
                  <a:cubicBezTo>
                    <a:pt x="2635" y="4617"/>
                    <a:pt x="3136" y="5651"/>
                    <a:pt x="3703" y="6686"/>
                  </a:cubicBezTo>
                  <a:cubicBezTo>
                    <a:pt x="3703" y="6686"/>
                    <a:pt x="3703" y="6686"/>
                    <a:pt x="3704" y="6686"/>
                  </a:cubicBezTo>
                  <a:cubicBezTo>
                    <a:pt x="3789" y="6686"/>
                    <a:pt x="7074" y="1211"/>
                    <a:pt x="7672" y="47"/>
                  </a:cubicBezTo>
                  <a:cubicBezTo>
                    <a:pt x="7672" y="24"/>
                    <a:pt x="7639" y="0"/>
                    <a:pt x="7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97;p54"/>
            <p:cNvSpPr/>
            <p:nvPr/>
          </p:nvSpPr>
          <p:spPr>
            <a:xfrm>
              <a:off x="3496000" y="2370475"/>
              <a:ext cx="482025" cy="28375"/>
            </a:xfrm>
            <a:custGeom>
              <a:avLst/>
              <a:gdLst/>
              <a:ahLst/>
              <a:cxnLst/>
              <a:rect l="l" t="t" r="r" b="b"/>
              <a:pathLst>
                <a:path w="19281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9281" y="1135"/>
                  </a:lnTo>
                  <a:lnTo>
                    <a:pt x="192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98;p54"/>
            <p:cNvSpPr/>
            <p:nvPr/>
          </p:nvSpPr>
          <p:spPr>
            <a:xfrm>
              <a:off x="3496000" y="2370475"/>
              <a:ext cx="292725" cy="28375"/>
            </a:xfrm>
            <a:custGeom>
              <a:avLst/>
              <a:gdLst/>
              <a:ahLst/>
              <a:cxnLst/>
              <a:rect l="l" t="t" r="r" b="b"/>
              <a:pathLst>
                <a:path w="11709" h="1135" extrusionOk="0">
                  <a:moveTo>
                    <a:pt x="1" y="0"/>
                  </a:moveTo>
                  <a:lnTo>
                    <a:pt x="1" y="1135"/>
                  </a:lnTo>
                  <a:lnTo>
                    <a:pt x="11709" y="1135"/>
                  </a:lnTo>
                  <a:lnTo>
                    <a:pt x="117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99;p54"/>
            <p:cNvSpPr/>
            <p:nvPr/>
          </p:nvSpPr>
          <p:spPr>
            <a:xfrm>
              <a:off x="3040675" y="1982700"/>
              <a:ext cx="698025" cy="416975"/>
            </a:xfrm>
            <a:custGeom>
              <a:avLst/>
              <a:gdLst/>
              <a:ahLst/>
              <a:cxnLst/>
              <a:rect l="l" t="t" r="r" b="b"/>
              <a:pathLst>
                <a:path w="27921" h="16679" extrusionOk="0">
                  <a:moveTo>
                    <a:pt x="1" y="0"/>
                  </a:moveTo>
                  <a:lnTo>
                    <a:pt x="3503" y="16679"/>
                  </a:lnTo>
                  <a:lnTo>
                    <a:pt x="27920" y="16679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00;p54"/>
            <p:cNvSpPr/>
            <p:nvPr/>
          </p:nvSpPr>
          <p:spPr>
            <a:xfrm>
              <a:off x="3349225" y="2153650"/>
              <a:ext cx="80075" cy="75075"/>
            </a:xfrm>
            <a:custGeom>
              <a:avLst/>
              <a:gdLst/>
              <a:ahLst/>
              <a:cxnLst/>
              <a:rect l="l" t="t" r="r" b="b"/>
              <a:pathLst>
                <a:path w="3203" h="3003" extrusionOk="0">
                  <a:moveTo>
                    <a:pt x="1468" y="1"/>
                  </a:moveTo>
                  <a:cubicBezTo>
                    <a:pt x="634" y="1"/>
                    <a:pt x="1" y="701"/>
                    <a:pt x="134" y="1502"/>
                  </a:cubicBezTo>
                  <a:cubicBezTo>
                    <a:pt x="234" y="2336"/>
                    <a:pt x="935" y="2969"/>
                    <a:pt x="1769" y="3003"/>
                  </a:cubicBezTo>
                  <a:cubicBezTo>
                    <a:pt x="2569" y="3003"/>
                    <a:pt x="3203" y="2302"/>
                    <a:pt x="3103" y="1502"/>
                  </a:cubicBezTo>
                  <a:cubicBezTo>
                    <a:pt x="3003" y="668"/>
                    <a:pt x="2302" y="34"/>
                    <a:pt x="1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01;p54"/>
            <p:cNvSpPr/>
            <p:nvPr/>
          </p:nvSpPr>
          <p:spPr>
            <a:xfrm>
              <a:off x="3250825" y="2232025"/>
              <a:ext cx="391150" cy="281075"/>
            </a:xfrm>
            <a:custGeom>
              <a:avLst/>
              <a:gdLst/>
              <a:ahLst/>
              <a:cxnLst/>
              <a:rect l="l" t="t" r="r" b="b"/>
              <a:pathLst>
                <a:path w="15646" h="11243" extrusionOk="0">
                  <a:moveTo>
                    <a:pt x="6370" y="1"/>
                  </a:moveTo>
                  <a:cubicBezTo>
                    <a:pt x="6359" y="1"/>
                    <a:pt x="6349" y="1"/>
                    <a:pt x="6338" y="1"/>
                  </a:cubicBezTo>
                  <a:cubicBezTo>
                    <a:pt x="4737" y="34"/>
                    <a:pt x="5271" y="2269"/>
                    <a:pt x="5271" y="2269"/>
                  </a:cubicBezTo>
                  <a:cubicBezTo>
                    <a:pt x="5271" y="2269"/>
                    <a:pt x="4432" y="898"/>
                    <a:pt x="3393" y="898"/>
                  </a:cubicBezTo>
                  <a:cubicBezTo>
                    <a:pt x="3298" y="898"/>
                    <a:pt x="3201" y="910"/>
                    <a:pt x="3103" y="935"/>
                  </a:cubicBezTo>
                  <a:cubicBezTo>
                    <a:pt x="1168" y="1402"/>
                    <a:pt x="3370" y="5138"/>
                    <a:pt x="2903" y="6673"/>
                  </a:cubicBezTo>
                  <a:lnTo>
                    <a:pt x="367" y="6673"/>
                  </a:lnTo>
                  <a:lnTo>
                    <a:pt x="1" y="7673"/>
                  </a:lnTo>
                  <a:cubicBezTo>
                    <a:pt x="1502" y="8507"/>
                    <a:pt x="3336" y="10442"/>
                    <a:pt x="4570" y="10675"/>
                  </a:cubicBezTo>
                  <a:cubicBezTo>
                    <a:pt x="4671" y="10697"/>
                    <a:pt x="4772" y="10707"/>
                    <a:pt x="4871" y="10707"/>
                  </a:cubicBezTo>
                  <a:cubicBezTo>
                    <a:pt x="5398" y="10707"/>
                    <a:pt x="5891" y="10419"/>
                    <a:pt x="6172" y="9942"/>
                  </a:cubicBezTo>
                  <a:cubicBezTo>
                    <a:pt x="6172" y="9942"/>
                    <a:pt x="6705" y="11242"/>
                    <a:pt x="7906" y="11242"/>
                  </a:cubicBezTo>
                  <a:cubicBezTo>
                    <a:pt x="8507" y="11242"/>
                    <a:pt x="9040" y="10308"/>
                    <a:pt x="9040" y="10308"/>
                  </a:cubicBezTo>
                  <a:cubicBezTo>
                    <a:pt x="9307" y="10876"/>
                    <a:pt x="9908" y="11242"/>
                    <a:pt x="10575" y="11242"/>
                  </a:cubicBezTo>
                  <a:cubicBezTo>
                    <a:pt x="11409" y="11209"/>
                    <a:pt x="11809" y="10242"/>
                    <a:pt x="11809" y="10242"/>
                  </a:cubicBezTo>
                  <a:cubicBezTo>
                    <a:pt x="11809" y="10242"/>
                    <a:pt x="12439" y="10759"/>
                    <a:pt x="13126" y="10759"/>
                  </a:cubicBezTo>
                  <a:cubicBezTo>
                    <a:pt x="13276" y="10759"/>
                    <a:pt x="13428" y="10735"/>
                    <a:pt x="13577" y="10675"/>
                  </a:cubicBezTo>
                  <a:cubicBezTo>
                    <a:pt x="15245" y="10042"/>
                    <a:pt x="15645" y="2903"/>
                    <a:pt x="13077" y="1669"/>
                  </a:cubicBezTo>
                  <a:cubicBezTo>
                    <a:pt x="12902" y="1582"/>
                    <a:pt x="12753" y="1545"/>
                    <a:pt x="12626" y="1545"/>
                  </a:cubicBezTo>
                  <a:cubicBezTo>
                    <a:pt x="11876" y="1545"/>
                    <a:pt x="11876" y="2836"/>
                    <a:pt x="11876" y="2836"/>
                  </a:cubicBezTo>
                  <a:cubicBezTo>
                    <a:pt x="11876" y="2836"/>
                    <a:pt x="11275" y="335"/>
                    <a:pt x="9808" y="201"/>
                  </a:cubicBezTo>
                  <a:cubicBezTo>
                    <a:pt x="9776" y="199"/>
                    <a:pt x="9744" y="198"/>
                    <a:pt x="9714" y="198"/>
                  </a:cubicBezTo>
                  <a:cubicBezTo>
                    <a:pt x="8313" y="198"/>
                    <a:pt x="8473" y="2403"/>
                    <a:pt x="8473" y="2403"/>
                  </a:cubicBezTo>
                  <a:cubicBezTo>
                    <a:pt x="8473" y="2403"/>
                    <a:pt x="7881" y="1"/>
                    <a:pt x="6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02;p54"/>
            <p:cNvSpPr/>
            <p:nvPr/>
          </p:nvSpPr>
          <p:spPr>
            <a:xfrm>
              <a:off x="3167425" y="2398825"/>
              <a:ext cx="155975" cy="66550"/>
            </a:xfrm>
            <a:custGeom>
              <a:avLst/>
              <a:gdLst/>
              <a:ahLst/>
              <a:cxnLst/>
              <a:rect l="l" t="t" r="r" b="b"/>
              <a:pathLst>
                <a:path w="6239" h="2662" extrusionOk="0">
                  <a:moveTo>
                    <a:pt x="3603" y="1"/>
                  </a:moveTo>
                  <a:cubicBezTo>
                    <a:pt x="568" y="367"/>
                    <a:pt x="1" y="2402"/>
                    <a:pt x="1735" y="2636"/>
                  </a:cubicBezTo>
                  <a:cubicBezTo>
                    <a:pt x="1870" y="2653"/>
                    <a:pt x="1999" y="2661"/>
                    <a:pt x="2123" y="2661"/>
                  </a:cubicBezTo>
                  <a:cubicBezTo>
                    <a:pt x="3076" y="2661"/>
                    <a:pt x="3724" y="2199"/>
                    <a:pt x="4557" y="2199"/>
                  </a:cubicBezTo>
                  <a:cubicBezTo>
                    <a:pt x="4844" y="2199"/>
                    <a:pt x="5153" y="2254"/>
                    <a:pt x="5505" y="2402"/>
                  </a:cubicBezTo>
                  <a:lnTo>
                    <a:pt x="62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03;p54"/>
            <p:cNvSpPr/>
            <p:nvPr/>
          </p:nvSpPr>
          <p:spPr>
            <a:xfrm>
              <a:off x="3543900" y="2299250"/>
              <a:ext cx="23850" cy="185500"/>
            </a:xfrm>
            <a:custGeom>
              <a:avLst/>
              <a:gdLst/>
              <a:ahLst/>
              <a:cxnLst/>
              <a:rect l="l" t="t" r="r" b="b"/>
              <a:pathLst>
                <a:path w="954" h="7420" extrusionOk="0">
                  <a:moveTo>
                    <a:pt x="71" y="1"/>
                  </a:moveTo>
                  <a:cubicBezTo>
                    <a:pt x="33" y="1"/>
                    <a:pt x="1" y="26"/>
                    <a:pt x="19" y="81"/>
                  </a:cubicBezTo>
                  <a:cubicBezTo>
                    <a:pt x="420" y="2516"/>
                    <a:pt x="486" y="4984"/>
                    <a:pt x="186" y="7419"/>
                  </a:cubicBezTo>
                  <a:lnTo>
                    <a:pt x="219" y="7419"/>
                  </a:lnTo>
                  <a:cubicBezTo>
                    <a:pt x="953" y="5018"/>
                    <a:pt x="920" y="2449"/>
                    <a:pt x="153" y="47"/>
                  </a:cubicBezTo>
                  <a:cubicBezTo>
                    <a:pt x="138" y="17"/>
                    <a:pt x="102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04;p54"/>
            <p:cNvSpPr/>
            <p:nvPr/>
          </p:nvSpPr>
          <p:spPr>
            <a:xfrm>
              <a:off x="3460600" y="2287175"/>
              <a:ext cx="37100" cy="203200"/>
            </a:xfrm>
            <a:custGeom>
              <a:avLst/>
              <a:gdLst/>
              <a:ahLst/>
              <a:cxnLst/>
              <a:rect l="l" t="t" r="r" b="b"/>
              <a:pathLst>
                <a:path w="1484" h="8128" extrusionOk="0">
                  <a:moveTo>
                    <a:pt x="48" y="0"/>
                  </a:moveTo>
                  <a:cubicBezTo>
                    <a:pt x="19" y="0"/>
                    <a:pt x="0" y="18"/>
                    <a:pt x="16" y="63"/>
                  </a:cubicBezTo>
                  <a:cubicBezTo>
                    <a:pt x="716" y="1831"/>
                    <a:pt x="983" y="5834"/>
                    <a:pt x="649" y="8102"/>
                  </a:cubicBezTo>
                  <a:cubicBezTo>
                    <a:pt x="649" y="8119"/>
                    <a:pt x="658" y="8127"/>
                    <a:pt x="670" y="8127"/>
                  </a:cubicBezTo>
                  <a:cubicBezTo>
                    <a:pt x="683" y="8127"/>
                    <a:pt x="699" y="8119"/>
                    <a:pt x="716" y="8102"/>
                  </a:cubicBezTo>
                  <a:cubicBezTo>
                    <a:pt x="1483" y="5434"/>
                    <a:pt x="1283" y="2599"/>
                    <a:pt x="149" y="63"/>
                  </a:cubicBezTo>
                  <a:cubicBezTo>
                    <a:pt x="131" y="27"/>
                    <a:pt x="82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05;p54"/>
            <p:cNvSpPr/>
            <p:nvPr/>
          </p:nvSpPr>
          <p:spPr>
            <a:xfrm>
              <a:off x="3377825" y="2283400"/>
              <a:ext cx="40650" cy="195300"/>
            </a:xfrm>
            <a:custGeom>
              <a:avLst/>
              <a:gdLst/>
              <a:ahLst/>
              <a:cxnLst/>
              <a:rect l="l" t="t" r="r" b="b"/>
              <a:pathLst>
                <a:path w="1626" h="7812" extrusionOk="0">
                  <a:moveTo>
                    <a:pt x="83" y="0"/>
                  </a:moveTo>
                  <a:cubicBezTo>
                    <a:pt x="44" y="0"/>
                    <a:pt x="1" y="24"/>
                    <a:pt x="24" y="48"/>
                  </a:cubicBezTo>
                  <a:cubicBezTo>
                    <a:pt x="1125" y="2549"/>
                    <a:pt x="1292" y="5118"/>
                    <a:pt x="1092" y="7786"/>
                  </a:cubicBezTo>
                  <a:cubicBezTo>
                    <a:pt x="1092" y="7803"/>
                    <a:pt x="1108" y="7811"/>
                    <a:pt x="1125" y="7811"/>
                  </a:cubicBezTo>
                  <a:cubicBezTo>
                    <a:pt x="1142" y="7811"/>
                    <a:pt x="1158" y="7803"/>
                    <a:pt x="1158" y="7786"/>
                  </a:cubicBezTo>
                  <a:cubicBezTo>
                    <a:pt x="1625" y="6519"/>
                    <a:pt x="1559" y="4784"/>
                    <a:pt x="1392" y="3450"/>
                  </a:cubicBezTo>
                  <a:cubicBezTo>
                    <a:pt x="1292" y="2216"/>
                    <a:pt x="825" y="1015"/>
                    <a:pt x="124" y="14"/>
                  </a:cubicBezTo>
                  <a:cubicBezTo>
                    <a:pt x="114" y="4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06;p54"/>
            <p:cNvSpPr/>
            <p:nvPr/>
          </p:nvSpPr>
          <p:spPr>
            <a:xfrm>
              <a:off x="5219725" y="3059350"/>
              <a:ext cx="497650" cy="1023100"/>
            </a:xfrm>
            <a:custGeom>
              <a:avLst/>
              <a:gdLst/>
              <a:ahLst/>
              <a:cxnLst/>
              <a:rect l="l" t="t" r="r" b="b"/>
              <a:pathLst>
                <a:path w="19906" h="40924" extrusionOk="0">
                  <a:moveTo>
                    <a:pt x="8426" y="0"/>
                  </a:moveTo>
                  <a:cubicBezTo>
                    <a:pt x="8243" y="0"/>
                    <a:pt x="8059" y="10"/>
                    <a:pt x="7873" y="32"/>
                  </a:cubicBezTo>
                  <a:cubicBezTo>
                    <a:pt x="6105" y="265"/>
                    <a:pt x="4571" y="1366"/>
                    <a:pt x="3503" y="2767"/>
                  </a:cubicBezTo>
                  <a:cubicBezTo>
                    <a:pt x="2336" y="4335"/>
                    <a:pt x="1702" y="6203"/>
                    <a:pt x="1268" y="8071"/>
                  </a:cubicBezTo>
                  <a:cubicBezTo>
                    <a:pt x="801" y="10139"/>
                    <a:pt x="501" y="12207"/>
                    <a:pt x="368" y="14342"/>
                  </a:cubicBezTo>
                  <a:cubicBezTo>
                    <a:pt x="67" y="18712"/>
                    <a:pt x="1" y="23148"/>
                    <a:pt x="1" y="27552"/>
                  </a:cubicBezTo>
                  <a:cubicBezTo>
                    <a:pt x="1" y="29720"/>
                    <a:pt x="1" y="31921"/>
                    <a:pt x="34" y="34123"/>
                  </a:cubicBezTo>
                  <a:cubicBezTo>
                    <a:pt x="34" y="35224"/>
                    <a:pt x="67" y="36358"/>
                    <a:pt x="67" y="37492"/>
                  </a:cubicBezTo>
                  <a:cubicBezTo>
                    <a:pt x="34" y="38559"/>
                    <a:pt x="67" y="39660"/>
                    <a:pt x="234" y="40761"/>
                  </a:cubicBezTo>
                  <a:cubicBezTo>
                    <a:pt x="252" y="40865"/>
                    <a:pt x="359" y="40924"/>
                    <a:pt x="463" y="40924"/>
                  </a:cubicBezTo>
                  <a:cubicBezTo>
                    <a:pt x="559" y="40924"/>
                    <a:pt x="652" y="40873"/>
                    <a:pt x="668" y="40761"/>
                  </a:cubicBezTo>
                  <a:cubicBezTo>
                    <a:pt x="801" y="39593"/>
                    <a:pt x="868" y="38459"/>
                    <a:pt x="801" y="37325"/>
                  </a:cubicBezTo>
                  <a:cubicBezTo>
                    <a:pt x="835" y="36124"/>
                    <a:pt x="835" y="34923"/>
                    <a:pt x="835" y="33756"/>
                  </a:cubicBezTo>
                  <a:cubicBezTo>
                    <a:pt x="868" y="31388"/>
                    <a:pt x="901" y="29053"/>
                    <a:pt x="935" y="26718"/>
                  </a:cubicBezTo>
                  <a:cubicBezTo>
                    <a:pt x="1068" y="22581"/>
                    <a:pt x="1135" y="18412"/>
                    <a:pt x="1468" y="14275"/>
                  </a:cubicBezTo>
                  <a:cubicBezTo>
                    <a:pt x="1602" y="12274"/>
                    <a:pt x="1902" y="10272"/>
                    <a:pt x="2369" y="8304"/>
                  </a:cubicBezTo>
                  <a:cubicBezTo>
                    <a:pt x="2803" y="6536"/>
                    <a:pt x="3370" y="4702"/>
                    <a:pt x="4504" y="3234"/>
                  </a:cubicBezTo>
                  <a:cubicBezTo>
                    <a:pt x="5504" y="1976"/>
                    <a:pt x="7004" y="1029"/>
                    <a:pt x="8641" y="1029"/>
                  </a:cubicBezTo>
                  <a:cubicBezTo>
                    <a:pt x="8696" y="1029"/>
                    <a:pt x="8752" y="1030"/>
                    <a:pt x="8807" y="1033"/>
                  </a:cubicBezTo>
                  <a:cubicBezTo>
                    <a:pt x="10508" y="1066"/>
                    <a:pt x="12043" y="2133"/>
                    <a:pt x="13210" y="3301"/>
                  </a:cubicBezTo>
                  <a:cubicBezTo>
                    <a:pt x="14511" y="4602"/>
                    <a:pt x="15679" y="6036"/>
                    <a:pt x="16713" y="7571"/>
                  </a:cubicBezTo>
                  <a:cubicBezTo>
                    <a:pt x="17880" y="9138"/>
                    <a:pt x="18914" y="10840"/>
                    <a:pt x="19782" y="12574"/>
                  </a:cubicBezTo>
                  <a:cubicBezTo>
                    <a:pt x="19791" y="12594"/>
                    <a:pt x="19807" y="12602"/>
                    <a:pt x="19823" y="12602"/>
                  </a:cubicBezTo>
                  <a:cubicBezTo>
                    <a:pt x="19862" y="12602"/>
                    <a:pt x="19905" y="12555"/>
                    <a:pt x="19882" y="12507"/>
                  </a:cubicBezTo>
                  <a:cubicBezTo>
                    <a:pt x="18881" y="10439"/>
                    <a:pt x="17713" y="8438"/>
                    <a:pt x="16479" y="6536"/>
                  </a:cubicBezTo>
                  <a:cubicBezTo>
                    <a:pt x="15312" y="4802"/>
                    <a:pt x="14111" y="3034"/>
                    <a:pt x="12510" y="1700"/>
                  </a:cubicBezTo>
                  <a:cubicBezTo>
                    <a:pt x="11348" y="717"/>
                    <a:pt x="9948" y="0"/>
                    <a:pt x="8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07;p54"/>
            <p:cNvSpPr/>
            <p:nvPr/>
          </p:nvSpPr>
          <p:spPr>
            <a:xfrm>
              <a:off x="5330100" y="3020625"/>
              <a:ext cx="606825" cy="624125"/>
            </a:xfrm>
            <a:custGeom>
              <a:avLst/>
              <a:gdLst/>
              <a:ahLst/>
              <a:cxnLst/>
              <a:rect l="l" t="t" r="r" b="b"/>
              <a:pathLst>
                <a:path w="24273" h="24965" extrusionOk="0">
                  <a:moveTo>
                    <a:pt x="6806" y="8469"/>
                  </a:moveTo>
                  <a:cubicBezTo>
                    <a:pt x="6874" y="8469"/>
                    <a:pt x="6937" y="8485"/>
                    <a:pt x="6994" y="8519"/>
                  </a:cubicBezTo>
                  <a:lnTo>
                    <a:pt x="6994" y="8552"/>
                  </a:lnTo>
                  <a:cubicBezTo>
                    <a:pt x="7517" y="8872"/>
                    <a:pt x="6900" y="10611"/>
                    <a:pt x="6115" y="10611"/>
                  </a:cubicBezTo>
                  <a:cubicBezTo>
                    <a:pt x="5999" y="10611"/>
                    <a:pt x="5880" y="10573"/>
                    <a:pt x="5760" y="10487"/>
                  </a:cubicBezTo>
                  <a:cubicBezTo>
                    <a:pt x="5065" y="9943"/>
                    <a:pt x="6149" y="8469"/>
                    <a:pt x="6806" y="8469"/>
                  </a:cubicBezTo>
                  <a:close/>
                  <a:moveTo>
                    <a:pt x="19238" y="12167"/>
                  </a:moveTo>
                  <a:cubicBezTo>
                    <a:pt x="20022" y="12167"/>
                    <a:pt x="21644" y="13591"/>
                    <a:pt x="21071" y="14423"/>
                  </a:cubicBezTo>
                  <a:cubicBezTo>
                    <a:pt x="20959" y="14585"/>
                    <a:pt x="20808" y="14654"/>
                    <a:pt x="20636" y="14654"/>
                  </a:cubicBezTo>
                  <a:cubicBezTo>
                    <a:pt x="19778" y="14654"/>
                    <a:pt x="18408" y="12928"/>
                    <a:pt x="18936" y="12288"/>
                  </a:cubicBezTo>
                  <a:cubicBezTo>
                    <a:pt x="19006" y="12205"/>
                    <a:pt x="19111" y="12167"/>
                    <a:pt x="19238" y="12167"/>
                  </a:cubicBezTo>
                  <a:close/>
                  <a:moveTo>
                    <a:pt x="12591" y="1"/>
                  </a:moveTo>
                  <a:cubicBezTo>
                    <a:pt x="11994" y="1"/>
                    <a:pt x="11464" y="73"/>
                    <a:pt x="11030" y="213"/>
                  </a:cubicBezTo>
                  <a:cubicBezTo>
                    <a:pt x="9328" y="770"/>
                    <a:pt x="9778" y="5021"/>
                    <a:pt x="9449" y="5021"/>
                  </a:cubicBezTo>
                  <a:cubicBezTo>
                    <a:pt x="9442" y="5021"/>
                    <a:pt x="9436" y="5020"/>
                    <a:pt x="9429" y="5017"/>
                  </a:cubicBezTo>
                  <a:cubicBezTo>
                    <a:pt x="7497" y="4249"/>
                    <a:pt x="5857" y="3846"/>
                    <a:pt x="4550" y="3846"/>
                  </a:cubicBezTo>
                  <a:cubicBezTo>
                    <a:pt x="1142" y="3846"/>
                    <a:pt x="0" y="6592"/>
                    <a:pt x="1857" y="12789"/>
                  </a:cubicBezTo>
                  <a:cubicBezTo>
                    <a:pt x="2057" y="11621"/>
                    <a:pt x="2457" y="10087"/>
                    <a:pt x="3124" y="9186"/>
                  </a:cubicBezTo>
                  <a:cubicBezTo>
                    <a:pt x="3593" y="8548"/>
                    <a:pt x="4077" y="8266"/>
                    <a:pt x="4421" y="8266"/>
                  </a:cubicBezTo>
                  <a:cubicBezTo>
                    <a:pt x="4960" y="8266"/>
                    <a:pt x="5158" y="8955"/>
                    <a:pt x="4425" y="10054"/>
                  </a:cubicBezTo>
                  <a:cubicBezTo>
                    <a:pt x="3558" y="11388"/>
                    <a:pt x="2991" y="12922"/>
                    <a:pt x="2758" y="14490"/>
                  </a:cubicBezTo>
                  <a:cubicBezTo>
                    <a:pt x="2758" y="14490"/>
                    <a:pt x="4759" y="17359"/>
                    <a:pt x="7194" y="18793"/>
                  </a:cubicBezTo>
                  <a:cubicBezTo>
                    <a:pt x="7094" y="17692"/>
                    <a:pt x="6794" y="15991"/>
                    <a:pt x="6994" y="14357"/>
                  </a:cubicBezTo>
                  <a:cubicBezTo>
                    <a:pt x="7233" y="12530"/>
                    <a:pt x="7909" y="11699"/>
                    <a:pt x="8440" y="11699"/>
                  </a:cubicBezTo>
                  <a:cubicBezTo>
                    <a:pt x="8947" y="11699"/>
                    <a:pt x="9323" y="12455"/>
                    <a:pt x="9062" y="13823"/>
                  </a:cubicBezTo>
                  <a:cubicBezTo>
                    <a:pt x="8662" y="16091"/>
                    <a:pt x="8462" y="18493"/>
                    <a:pt x="8595" y="19527"/>
                  </a:cubicBezTo>
                  <a:cubicBezTo>
                    <a:pt x="9396" y="20027"/>
                    <a:pt x="10263" y="20461"/>
                    <a:pt x="11197" y="20761"/>
                  </a:cubicBezTo>
                  <a:cubicBezTo>
                    <a:pt x="11063" y="20361"/>
                    <a:pt x="10897" y="19861"/>
                    <a:pt x="10730" y="19260"/>
                  </a:cubicBezTo>
                  <a:cubicBezTo>
                    <a:pt x="10152" y="17150"/>
                    <a:pt x="10906" y="16001"/>
                    <a:pt x="11494" y="16001"/>
                  </a:cubicBezTo>
                  <a:cubicBezTo>
                    <a:pt x="11789" y="16001"/>
                    <a:pt x="12042" y="16290"/>
                    <a:pt x="12064" y="16892"/>
                  </a:cubicBezTo>
                  <a:cubicBezTo>
                    <a:pt x="12198" y="18426"/>
                    <a:pt x="12498" y="19927"/>
                    <a:pt x="12898" y="21395"/>
                  </a:cubicBezTo>
                  <a:cubicBezTo>
                    <a:pt x="14066" y="21795"/>
                    <a:pt x="15033" y="22062"/>
                    <a:pt x="15633" y="22262"/>
                  </a:cubicBezTo>
                  <a:cubicBezTo>
                    <a:pt x="17134" y="22829"/>
                    <a:pt x="18502" y="23763"/>
                    <a:pt x="19603" y="24964"/>
                  </a:cubicBezTo>
                  <a:cubicBezTo>
                    <a:pt x="20704" y="23997"/>
                    <a:pt x="21604" y="22796"/>
                    <a:pt x="22305" y="21462"/>
                  </a:cubicBezTo>
                  <a:cubicBezTo>
                    <a:pt x="21571" y="20828"/>
                    <a:pt x="20403" y="19894"/>
                    <a:pt x="18769" y="18726"/>
                  </a:cubicBezTo>
                  <a:cubicBezTo>
                    <a:pt x="16372" y="17059"/>
                    <a:pt x="16498" y="15025"/>
                    <a:pt x="17813" y="15025"/>
                  </a:cubicBezTo>
                  <a:cubicBezTo>
                    <a:pt x="18182" y="15025"/>
                    <a:pt x="18643" y="15185"/>
                    <a:pt x="19169" y="15557"/>
                  </a:cubicBezTo>
                  <a:cubicBezTo>
                    <a:pt x="20937" y="16758"/>
                    <a:pt x="22272" y="19027"/>
                    <a:pt x="22905" y="20194"/>
                  </a:cubicBezTo>
                  <a:cubicBezTo>
                    <a:pt x="23706" y="18193"/>
                    <a:pt x="24173" y="16024"/>
                    <a:pt x="24273" y="13856"/>
                  </a:cubicBezTo>
                  <a:cubicBezTo>
                    <a:pt x="21871" y="11588"/>
                    <a:pt x="15934" y="8452"/>
                    <a:pt x="17735" y="8452"/>
                  </a:cubicBezTo>
                  <a:cubicBezTo>
                    <a:pt x="19336" y="8452"/>
                    <a:pt x="22939" y="10821"/>
                    <a:pt x="24273" y="11721"/>
                  </a:cubicBezTo>
                  <a:cubicBezTo>
                    <a:pt x="24240" y="11121"/>
                    <a:pt x="24173" y="10487"/>
                    <a:pt x="24073" y="9887"/>
                  </a:cubicBezTo>
                  <a:cubicBezTo>
                    <a:pt x="21805" y="8419"/>
                    <a:pt x="14466" y="6117"/>
                    <a:pt x="15633" y="5450"/>
                  </a:cubicBezTo>
                  <a:cubicBezTo>
                    <a:pt x="15804" y="5354"/>
                    <a:pt x="16041" y="5311"/>
                    <a:pt x="16327" y="5311"/>
                  </a:cubicBezTo>
                  <a:cubicBezTo>
                    <a:pt x="18215" y="5311"/>
                    <a:pt x="22240" y="7181"/>
                    <a:pt x="23572" y="7819"/>
                  </a:cubicBezTo>
                  <a:cubicBezTo>
                    <a:pt x="23306" y="6818"/>
                    <a:pt x="22839" y="5884"/>
                    <a:pt x="22238" y="5017"/>
                  </a:cubicBezTo>
                  <a:cubicBezTo>
                    <a:pt x="19653" y="1579"/>
                    <a:pt x="15391" y="1"/>
                    <a:pt x="12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08;p54"/>
            <p:cNvSpPr/>
            <p:nvPr/>
          </p:nvSpPr>
          <p:spPr>
            <a:xfrm>
              <a:off x="5484075" y="3151650"/>
              <a:ext cx="328375" cy="441825"/>
            </a:xfrm>
            <a:custGeom>
              <a:avLst/>
              <a:gdLst/>
              <a:ahLst/>
              <a:cxnLst/>
              <a:rect l="l" t="t" r="r" b="b"/>
              <a:pathLst>
                <a:path w="13135" h="17673" extrusionOk="0">
                  <a:moveTo>
                    <a:pt x="3648" y="0"/>
                  </a:moveTo>
                  <a:cubicBezTo>
                    <a:pt x="3615" y="0"/>
                    <a:pt x="3577" y="49"/>
                    <a:pt x="3604" y="76"/>
                  </a:cubicBezTo>
                  <a:lnTo>
                    <a:pt x="3904" y="443"/>
                  </a:lnTo>
                  <a:cubicBezTo>
                    <a:pt x="3470" y="976"/>
                    <a:pt x="3070" y="1544"/>
                    <a:pt x="2736" y="2111"/>
                  </a:cubicBezTo>
                  <a:cubicBezTo>
                    <a:pt x="2403" y="2711"/>
                    <a:pt x="2069" y="3345"/>
                    <a:pt x="1736" y="3979"/>
                  </a:cubicBezTo>
                  <a:cubicBezTo>
                    <a:pt x="1135" y="5213"/>
                    <a:pt x="568" y="6480"/>
                    <a:pt x="1" y="7715"/>
                  </a:cubicBezTo>
                  <a:cubicBezTo>
                    <a:pt x="1" y="7756"/>
                    <a:pt x="39" y="7784"/>
                    <a:pt x="76" y="7784"/>
                  </a:cubicBezTo>
                  <a:cubicBezTo>
                    <a:pt x="99" y="7784"/>
                    <a:pt x="122" y="7773"/>
                    <a:pt x="134" y="7748"/>
                  </a:cubicBezTo>
                  <a:cubicBezTo>
                    <a:pt x="601" y="6447"/>
                    <a:pt x="1202" y="5179"/>
                    <a:pt x="1902" y="4012"/>
                  </a:cubicBezTo>
                  <a:cubicBezTo>
                    <a:pt x="2236" y="3445"/>
                    <a:pt x="2569" y="2911"/>
                    <a:pt x="2936" y="2344"/>
                  </a:cubicBezTo>
                  <a:cubicBezTo>
                    <a:pt x="3303" y="1777"/>
                    <a:pt x="3704" y="1210"/>
                    <a:pt x="4004" y="610"/>
                  </a:cubicBezTo>
                  <a:cubicBezTo>
                    <a:pt x="4738" y="1544"/>
                    <a:pt x="5405" y="2511"/>
                    <a:pt x="6005" y="3512"/>
                  </a:cubicBezTo>
                  <a:cubicBezTo>
                    <a:pt x="4871" y="5713"/>
                    <a:pt x="4271" y="8115"/>
                    <a:pt x="3637" y="10483"/>
                  </a:cubicBezTo>
                  <a:cubicBezTo>
                    <a:pt x="3618" y="10541"/>
                    <a:pt x="3654" y="10577"/>
                    <a:pt x="3689" y="10577"/>
                  </a:cubicBezTo>
                  <a:cubicBezTo>
                    <a:pt x="3714" y="10577"/>
                    <a:pt x="3737" y="10559"/>
                    <a:pt x="3737" y="10517"/>
                  </a:cubicBezTo>
                  <a:cubicBezTo>
                    <a:pt x="4171" y="8148"/>
                    <a:pt x="5171" y="5880"/>
                    <a:pt x="6105" y="3678"/>
                  </a:cubicBezTo>
                  <a:cubicBezTo>
                    <a:pt x="6672" y="4612"/>
                    <a:pt x="7173" y="5546"/>
                    <a:pt x="7673" y="6514"/>
                  </a:cubicBezTo>
                  <a:lnTo>
                    <a:pt x="7673" y="6547"/>
                  </a:lnTo>
                  <a:cubicBezTo>
                    <a:pt x="7640" y="9116"/>
                    <a:pt x="8107" y="11617"/>
                    <a:pt x="8274" y="14153"/>
                  </a:cubicBezTo>
                  <a:cubicBezTo>
                    <a:pt x="8274" y="14186"/>
                    <a:pt x="8299" y="14203"/>
                    <a:pt x="8324" y="14203"/>
                  </a:cubicBezTo>
                  <a:cubicBezTo>
                    <a:pt x="8349" y="14203"/>
                    <a:pt x="8374" y="14186"/>
                    <a:pt x="8374" y="14153"/>
                  </a:cubicBezTo>
                  <a:cubicBezTo>
                    <a:pt x="8007" y="11784"/>
                    <a:pt x="8040" y="9382"/>
                    <a:pt x="7907" y="7014"/>
                  </a:cubicBezTo>
                  <a:lnTo>
                    <a:pt x="7907" y="7014"/>
                  </a:lnTo>
                  <a:cubicBezTo>
                    <a:pt x="8140" y="7448"/>
                    <a:pt x="8340" y="7881"/>
                    <a:pt x="8540" y="8282"/>
                  </a:cubicBezTo>
                  <a:cubicBezTo>
                    <a:pt x="9208" y="9749"/>
                    <a:pt x="9875" y="11250"/>
                    <a:pt x="10575" y="12718"/>
                  </a:cubicBezTo>
                  <a:cubicBezTo>
                    <a:pt x="11309" y="14353"/>
                    <a:pt x="12110" y="15954"/>
                    <a:pt x="12810" y="17622"/>
                  </a:cubicBezTo>
                  <a:cubicBezTo>
                    <a:pt x="12822" y="17658"/>
                    <a:pt x="12844" y="17673"/>
                    <a:pt x="12864" y="17673"/>
                  </a:cubicBezTo>
                  <a:cubicBezTo>
                    <a:pt x="12899" y="17673"/>
                    <a:pt x="12931" y="17631"/>
                    <a:pt x="12910" y="17588"/>
                  </a:cubicBezTo>
                  <a:cubicBezTo>
                    <a:pt x="10642" y="12818"/>
                    <a:pt x="8941" y="7715"/>
                    <a:pt x="6072" y="3278"/>
                  </a:cubicBezTo>
                  <a:lnTo>
                    <a:pt x="6072" y="3278"/>
                  </a:lnTo>
                  <a:cubicBezTo>
                    <a:pt x="7206" y="3778"/>
                    <a:pt x="8374" y="4212"/>
                    <a:pt x="9508" y="4712"/>
                  </a:cubicBezTo>
                  <a:cubicBezTo>
                    <a:pt x="10709" y="5280"/>
                    <a:pt x="11876" y="5880"/>
                    <a:pt x="13010" y="6547"/>
                  </a:cubicBezTo>
                  <a:cubicBezTo>
                    <a:pt x="13020" y="6552"/>
                    <a:pt x="13029" y="6554"/>
                    <a:pt x="13038" y="6554"/>
                  </a:cubicBezTo>
                  <a:cubicBezTo>
                    <a:pt x="13093" y="6554"/>
                    <a:pt x="13134" y="6476"/>
                    <a:pt x="13077" y="6447"/>
                  </a:cubicBezTo>
                  <a:cubicBezTo>
                    <a:pt x="11909" y="5780"/>
                    <a:pt x="10742" y="5113"/>
                    <a:pt x="9541" y="4512"/>
                  </a:cubicBezTo>
                  <a:cubicBezTo>
                    <a:pt x="8374" y="3945"/>
                    <a:pt x="7206" y="3445"/>
                    <a:pt x="5972" y="3078"/>
                  </a:cubicBezTo>
                  <a:cubicBezTo>
                    <a:pt x="5738" y="2744"/>
                    <a:pt x="5538" y="2444"/>
                    <a:pt x="5338" y="2144"/>
                  </a:cubicBezTo>
                  <a:lnTo>
                    <a:pt x="5338" y="2144"/>
                  </a:lnTo>
                  <a:cubicBezTo>
                    <a:pt x="6005" y="2344"/>
                    <a:pt x="6606" y="2511"/>
                    <a:pt x="7306" y="2711"/>
                  </a:cubicBezTo>
                  <a:cubicBezTo>
                    <a:pt x="7973" y="2945"/>
                    <a:pt x="8640" y="3245"/>
                    <a:pt x="9308" y="3545"/>
                  </a:cubicBezTo>
                  <a:cubicBezTo>
                    <a:pt x="9374" y="3545"/>
                    <a:pt x="9408" y="3445"/>
                    <a:pt x="9341" y="3412"/>
                  </a:cubicBezTo>
                  <a:cubicBezTo>
                    <a:pt x="8674" y="3145"/>
                    <a:pt x="8007" y="2911"/>
                    <a:pt x="7306" y="2678"/>
                  </a:cubicBezTo>
                  <a:cubicBezTo>
                    <a:pt x="6639" y="2444"/>
                    <a:pt x="5972" y="2244"/>
                    <a:pt x="5271" y="2077"/>
                  </a:cubicBezTo>
                  <a:cubicBezTo>
                    <a:pt x="4904" y="1544"/>
                    <a:pt x="4471" y="1010"/>
                    <a:pt x="4071" y="476"/>
                  </a:cubicBezTo>
                  <a:cubicBezTo>
                    <a:pt x="4037" y="476"/>
                    <a:pt x="4037" y="443"/>
                    <a:pt x="4004" y="443"/>
                  </a:cubicBezTo>
                  <a:cubicBezTo>
                    <a:pt x="3904" y="276"/>
                    <a:pt x="3804" y="143"/>
                    <a:pt x="3670" y="9"/>
                  </a:cubicBezTo>
                  <a:cubicBezTo>
                    <a:pt x="3664" y="3"/>
                    <a:pt x="3656" y="0"/>
                    <a:pt x="3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09;p54"/>
            <p:cNvSpPr/>
            <p:nvPr/>
          </p:nvSpPr>
          <p:spPr>
            <a:xfrm>
              <a:off x="4965525" y="3280300"/>
              <a:ext cx="386000" cy="807050"/>
            </a:xfrm>
            <a:custGeom>
              <a:avLst/>
              <a:gdLst/>
              <a:ahLst/>
              <a:cxnLst/>
              <a:rect l="l" t="t" r="r" b="b"/>
              <a:pathLst>
                <a:path w="15440" h="32282" extrusionOk="0">
                  <a:moveTo>
                    <a:pt x="6833" y="0"/>
                  </a:moveTo>
                  <a:cubicBezTo>
                    <a:pt x="3998" y="0"/>
                    <a:pt x="1863" y="2402"/>
                    <a:pt x="28" y="4236"/>
                  </a:cubicBezTo>
                  <a:cubicBezTo>
                    <a:pt x="1" y="4291"/>
                    <a:pt x="63" y="4345"/>
                    <a:pt x="104" y="4345"/>
                  </a:cubicBezTo>
                  <a:cubicBezTo>
                    <a:pt x="114" y="4345"/>
                    <a:pt x="122" y="4343"/>
                    <a:pt x="128" y="4337"/>
                  </a:cubicBezTo>
                  <a:cubicBezTo>
                    <a:pt x="1732" y="2706"/>
                    <a:pt x="3977" y="819"/>
                    <a:pt x="6385" y="819"/>
                  </a:cubicBezTo>
                  <a:cubicBezTo>
                    <a:pt x="6983" y="819"/>
                    <a:pt x="7590" y="936"/>
                    <a:pt x="8201" y="1201"/>
                  </a:cubicBezTo>
                  <a:cubicBezTo>
                    <a:pt x="10436" y="2168"/>
                    <a:pt x="11737" y="4703"/>
                    <a:pt x="12437" y="6938"/>
                  </a:cubicBezTo>
                  <a:cubicBezTo>
                    <a:pt x="13204" y="9373"/>
                    <a:pt x="13438" y="12009"/>
                    <a:pt x="13738" y="14544"/>
                  </a:cubicBezTo>
                  <a:cubicBezTo>
                    <a:pt x="14072" y="17446"/>
                    <a:pt x="14305" y="20381"/>
                    <a:pt x="14405" y="23283"/>
                  </a:cubicBezTo>
                  <a:cubicBezTo>
                    <a:pt x="14472" y="24718"/>
                    <a:pt x="14505" y="26186"/>
                    <a:pt x="14472" y="27653"/>
                  </a:cubicBezTo>
                  <a:cubicBezTo>
                    <a:pt x="14438" y="29121"/>
                    <a:pt x="14372" y="30589"/>
                    <a:pt x="14472" y="32056"/>
                  </a:cubicBezTo>
                  <a:cubicBezTo>
                    <a:pt x="14472" y="32207"/>
                    <a:pt x="14589" y="32282"/>
                    <a:pt x="14710" y="32282"/>
                  </a:cubicBezTo>
                  <a:cubicBezTo>
                    <a:pt x="14830" y="32282"/>
                    <a:pt x="14956" y="32207"/>
                    <a:pt x="14972" y="32056"/>
                  </a:cubicBezTo>
                  <a:cubicBezTo>
                    <a:pt x="15272" y="30322"/>
                    <a:pt x="15406" y="28554"/>
                    <a:pt x="15406" y="26786"/>
                  </a:cubicBezTo>
                  <a:cubicBezTo>
                    <a:pt x="15439" y="25018"/>
                    <a:pt x="15439" y="23283"/>
                    <a:pt x="15406" y="21549"/>
                  </a:cubicBezTo>
                  <a:cubicBezTo>
                    <a:pt x="15306" y="18380"/>
                    <a:pt x="15072" y="15244"/>
                    <a:pt x="14672" y="12109"/>
                  </a:cubicBezTo>
                  <a:cubicBezTo>
                    <a:pt x="14338" y="9507"/>
                    <a:pt x="13905" y="6838"/>
                    <a:pt x="12704" y="4470"/>
                  </a:cubicBezTo>
                  <a:cubicBezTo>
                    <a:pt x="11536" y="2202"/>
                    <a:pt x="9535" y="0"/>
                    <a:pt x="6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10;p54"/>
            <p:cNvSpPr/>
            <p:nvPr/>
          </p:nvSpPr>
          <p:spPr>
            <a:xfrm>
              <a:off x="4731875" y="3174775"/>
              <a:ext cx="506225" cy="527500"/>
            </a:xfrm>
            <a:custGeom>
              <a:avLst/>
              <a:gdLst/>
              <a:ahLst/>
              <a:cxnLst/>
              <a:rect l="l" t="t" r="r" b="b"/>
              <a:pathLst>
                <a:path w="20249" h="21100" extrusionOk="0">
                  <a:moveTo>
                    <a:pt x="3733" y="8280"/>
                  </a:moveTo>
                  <a:cubicBezTo>
                    <a:pt x="4058" y="8280"/>
                    <a:pt x="4366" y="8388"/>
                    <a:pt x="4471" y="8624"/>
                  </a:cubicBezTo>
                  <a:cubicBezTo>
                    <a:pt x="4624" y="8953"/>
                    <a:pt x="3916" y="9324"/>
                    <a:pt x="3363" y="9324"/>
                  </a:cubicBezTo>
                  <a:cubicBezTo>
                    <a:pt x="3074" y="9324"/>
                    <a:pt x="2827" y="9222"/>
                    <a:pt x="2769" y="8958"/>
                  </a:cubicBezTo>
                  <a:cubicBezTo>
                    <a:pt x="2689" y="8533"/>
                    <a:pt x="3232" y="8280"/>
                    <a:pt x="3733" y="8280"/>
                  </a:cubicBezTo>
                  <a:close/>
                  <a:moveTo>
                    <a:pt x="16584" y="12824"/>
                  </a:moveTo>
                  <a:cubicBezTo>
                    <a:pt x="16943" y="12824"/>
                    <a:pt x="17496" y="13158"/>
                    <a:pt x="17447" y="13528"/>
                  </a:cubicBezTo>
                  <a:cubicBezTo>
                    <a:pt x="17411" y="13697"/>
                    <a:pt x="17305" y="13764"/>
                    <a:pt x="17170" y="13764"/>
                  </a:cubicBezTo>
                  <a:cubicBezTo>
                    <a:pt x="16799" y="13764"/>
                    <a:pt x="16215" y="13254"/>
                    <a:pt x="16312" y="12961"/>
                  </a:cubicBezTo>
                  <a:cubicBezTo>
                    <a:pt x="16356" y="12865"/>
                    <a:pt x="16458" y="12824"/>
                    <a:pt x="16584" y="12824"/>
                  </a:cubicBezTo>
                  <a:close/>
                  <a:moveTo>
                    <a:pt x="9044" y="15464"/>
                  </a:moveTo>
                  <a:cubicBezTo>
                    <a:pt x="9802" y="15464"/>
                    <a:pt x="10782" y="17161"/>
                    <a:pt x="10008" y="17564"/>
                  </a:cubicBezTo>
                  <a:cubicBezTo>
                    <a:pt x="9932" y="17602"/>
                    <a:pt x="9855" y="17620"/>
                    <a:pt x="9779" y="17620"/>
                  </a:cubicBezTo>
                  <a:cubicBezTo>
                    <a:pt x="8989" y="17620"/>
                    <a:pt x="8265" y="15739"/>
                    <a:pt x="8874" y="15496"/>
                  </a:cubicBezTo>
                  <a:cubicBezTo>
                    <a:pt x="8929" y="15474"/>
                    <a:pt x="8986" y="15464"/>
                    <a:pt x="9044" y="15464"/>
                  </a:cubicBezTo>
                  <a:close/>
                  <a:moveTo>
                    <a:pt x="8783" y="1"/>
                  </a:moveTo>
                  <a:cubicBezTo>
                    <a:pt x="7757" y="1"/>
                    <a:pt x="6548" y="280"/>
                    <a:pt x="5338" y="985"/>
                  </a:cubicBezTo>
                  <a:cubicBezTo>
                    <a:pt x="6472" y="1086"/>
                    <a:pt x="7840" y="1452"/>
                    <a:pt x="8373" y="2253"/>
                  </a:cubicBezTo>
                  <a:cubicBezTo>
                    <a:pt x="8899" y="3004"/>
                    <a:pt x="8411" y="3491"/>
                    <a:pt x="7839" y="3491"/>
                  </a:cubicBezTo>
                  <a:cubicBezTo>
                    <a:pt x="7648" y="3491"/>
                    <a:pt x="7448" y="3437"/>
                    <a:pt x="7273" y="3320"/>
                  </a:cubicBezTo>
                  <a:cubicBezTo>
                    <a:pt x="6772" y="3020"/>
                    <a:pt x="5838" y="1986"/>
                    <a:pt x="4170" y="1853"/>
                  </a:cubicBezTo>
                  <a:cubicBezTo>
                    <a:pt x="3470" y="2453"/>
                    <a:pt x="2836" y="3154"/>
                    <a:pt x="2302" y="3921"/>
                  </a:cubicBezTo>
                  <a:cubicBezTo>
                    <a:pt x="2102" y="4188"/>
                    <a:pt x="1936" y="4488"/>
                    <a:pt x="1769" y="4788"/>
                  </a:cubicBezTo>
                  <a:cubicBezTo>
                    <a:pt x="2700" y="4371"/>
                    <a:pt x="3694" y="4162"/>
                    <a:pt x="4686" y="4162"/>
                  </a:cubicBezTo>
                  <a:cubicBezTo>
                    <a:pt x="5754" y="4162"/>
                    <a:pt x="6821" y="4404"/>
                    <a:pt x="7806" y="4888"/>
                  </a:cubicBezTo>
                  <a:cubicBezTo>
                    <a:pt x="9711" y="5840"/>
                    <a:pt x="9123" y="7639"/>
                    <a:pt x="7740" y="7639"/>
                  </a:cubicBezTo>
                  <a:cubicBezTo>
                    <a:pt x="7476" y="7639"/>
                    <a:pt x="7183" y="7573"/>
                    <a:pt x="6872" y="7423"/>
                  </a:cubicBezTo>
                  <a:cubicBezTo>
                    <a:pt x="5331" y="6706"/>
                    <a:pt x="3873" y="6009"/>
                    <a:pt x="2298" y="6009"/>
                  </a:cubicBezTo>
                  <a:cubicBezTo>
                    <a:pt x="1897" y="6009"/>
                    <a:pt x="1488" y="6054"/>
                    <a:pt x="1068" y="6156"/>
                  </a:cubicBezTo>
                  <a:cubicBezTo>
                    <a:pt x="334" y="7990"/>
                    <a:pt x="1" y="9959"/>
                    <a:pt x="68" y="11960"/>
                  </a:cubicBezTo>
                  <a:cubicBezTo>
                    <a:pt x="1102" y="11226"/>
                    <a:pt x="2202" y="10692"/>
                    <a:pt x="3403" y="10359"/>
                  </a:cubicBezTo>
                  <a:cubicBezTo>
                    <a:pt x="3807" y="10251"/>
                    <a:pt x="4160" y="10205"/>
                    <a:pt x="4454" y="10205"/>
                  </a:cubicBezTo>
                  <a:cubicBezTo>
                    <a:pt x="5788" y="10205"/>
                    <a:pt x="5893" y="11141"/>
                    <a:pt x="3870" y="11360"/>
                  </a:cubicBezTo>
                  <a:cubicBezTo>
                    <a:pt x="2536" y="11493"/>
                    <a:pt x="1235" y="11893"/>
                    <a:pt x="68" y="12560"/>
                  </a:cubicBezTo>
                  <a:cubicBezTo>
                    <a:pt x="68" y="12927"/>
                    <a:pt x="101" y="13294"/>
                    <a:pt x="134" y="13661"/>
                  </a:cubicBezTo>
                  <a:cubicBezTo>
                    <a:pt x="1002" y="12994"/>
                    <a:pt x="2036" y="12560"/>
                    <a:pt x="3136" y="12394"/>
                  </a:cubicBezTo>
                  <a:cubicBezTo>
                    <a:pt x="3299" y="12377"/>
                    <a:pt x="3451" y="12369"/>
                    <a:pt x="3592" y="12369"/>
                  </a:cubicBezTo>
                  <a:cubicBezTo>
                    <a:pt x="5678" y="12369"/>
                    <a:pt x="5430" y="14101"/>
                    <a:pt x="3837" y="14195"/>
                  </a:cubicBezTo>
                  <a:cubicBezTo>
                    <a:pt x="2603" y="14195"/>
                    <a:pt x="1402" y="14428"/>
                    <a:pt x="268" y="14895"/>
                  </a:cubicBezTo>
                  <a:cubicBezTo>
                    <a:pt x="668" y="18331"/>
                    <a:pt x="1635" y="21067"/>
                    <a:pt x="1769" y="21100"/>
                  </a:cubicBezTo>
                  <a:cubicBezTo>
                    <a:pt x="4070" y="20966"/>
                    <a:pt x="6339" y="20700"/>
                    <a:pt x="8607" y="20233"/>
                  </a:cubicBezTo>
                  <a:cubicBezTo>
                    <a:pt x="7973" y="18865"/>
                    <a:pt x="6505" y="17030"/>
                    <a:pt x="7239" y="16897"/>
                  </a:cubicBezTo>
                  <a:cubicBezTo>
                    <a:pt x="7269" y="16892"/>
                    <a:pt x="7298" y="16889"/>
                    <a:pt x="7328" y="16889"/>
                  </a:cubicBezTo>
                  <a:cubicBezTo>
                    <a:pt x="8068" y="16889"/>
                    <a:pt x="8824" y="18465"/>
                    <a:pt x="9241" y="20133"/>
                  </a:cubicBezTo>
                  <a:cubicBezTo>
                    <a:pt x="10942" y="19799"/>
                    <a:pt x="12610" y="19365"/>
                    <a:pt x="14244" y="18765"/>
                  </a:cubicBezTo>
                  <a:cubicBezTo>
                    <a:pt x="13110" y="17764"/>
                    <a:pt x="11309" y="16530"/>
                    <a:pt x="12009" y="16030"/>
                  </a:cubicBezTo>
                  <a:cubicBezTo>
                    <a:pt x="12099" y="15962"/>
                    <a:pt x="12199" y="15930"/>
                    <a:pt x="12309" y="15930"/>
                  </a:cubicBezTo>
                  <a:cubicBezTo>
                    <a:pt x="13058" y="15930"/>
                    <a:pt x="14217" y="17392"/>
                    <a:pt x="14945" y="18498"/>
                  </a:cubicBezTo>
                  <a:cubicBezTo>
                    <a:pt x="15679" y="18164"/>
                    <a:pt x="16413" y="17764"/>
                    <a:pt x="17080" y="17297"/>
                  </a:cubicBezTo>
                  <a:cubicBezTo>
                    <a:pt x="15545" y="15029"/>
                    <a:pt x="11809" y="14562"/>
                    <a:pt x="12276" y="12927"/>
                  </a:cubicBezTo>
                  <a:cubicBezTo>
                    <a:pt x="12392" y="12550"/>
                    <a:pt x="12667" y="12381"/>
                    <a:pt x="13042" y="12381"/>
                  </a:cubicBezTo>
                  <a:cubicBezTo>
                    <a:pt x="14290" y="12381"/>
                    <a:pt x="16641" y="14262"/>
                    <a:pt x="17847" y="16597"/>
                  </a:cubicBezTo>
                  <a:cubicBezTo>
                    <a:pt x="19715" y="14662"/>
                    <a:pt x="20249" y="11960"/>
                    <a:pt x="20048" y="9658"/>
                  </a:cubicBezTo>
                  <a:cubicBezTo>
                    <a:pt x="18447" y="9458"/>
                    <a:pt x="15345" y="9792"/>
                    <a:pt x="15579" y="8658"/>
                  </a:cubicBezTo>
                  <a:cubicBezTo>
                    <a:pt x="15680" y="8069"/>
                    <a:pt x="16299" y="7836"/>
                    <a:pt x="17123" y="7836"/>
                  </a:cubicBezTo>
                  <a:cubicBezTo>
                    <a:pt x="17932" y="7836"/>
                    <a:pt x="18939" y="8060"/>
                    <a:pt x="19848" y="8391"/>
                  </a:cubicBezTo>
                  <a:cubicBezTo>
                    <a:pt x="19682" y="7457"/>
                    <a:pt x="19315" y="6589"/>
                    <a:pt x="18781" y="5822"/>
                  </a:cubicBezTo>
                  <a:cubicBezTo>
                    <a:pt x="18302" y="5212"/>
                    <a:pt x="17549" y="4993"/>
                    <a:pt x="16713" y="4993"/>
                  </a:cubicBezTo>
                  <a:cubicBezTo>
                    <a:pt x="14579" y="4993"/>
                    <a:pt x="11909" y="6423"/>
                    <a:pt x="11909" y="6423"/>
                  </a:cubicBezTo>
                  <a:cubicBezTo>
                    <a:pt x="11909" y="6423"/>
                    <a:pt x="12476" y="1219"/>
                    <a:pt x="10508" y="318"/>
                  </a:cubicBezTo>
                  <a:cubicBezTo>
                    <a:pt x="10046" y="120"/>
                    <a:pt x="9454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11;p54"/>
            <p:cNvSpPr/>
            <p:nvPr/>
          </p:nvSpPr>
          <p:spPr>
            <a:xfrm>
              <a:off x="4783125" y="3340000"/>
              <a:ext cx="326300" cy="354700"/>
            </a:xfrm>
            <a:custGeom>
              <a:avLst/>
              <a:gdLst/>
              <a:ahLst/>
              <a:cxnLst/>
              <a:rect l="l" t="t" r="r" b="b"/>
              <a:pathLst>
                <a:path w="13052" h="14188" extrusionOk="0">
                  <a:moveTo>
                    <a:pt x="9861" y="0"/>
                  </a:moveTo>
                  <a:cubicBezTo>
                    <a:pt x="9848" y="0"/>
                    <a:pt x="9836" y="4"/>
                    <a:pt x="9826" y="14"/>
                  </a:cubicBezTo>
                  <a:cubicBezTo>
                    <a:pt x="9660" y="255"/>
                    <a:pt x="9467" y="504"/>
                    <a:pt x="9271" y="743"/>
                  </a:cubicBezTo>
                  <a:lnTo>
                    <a:pt x="9271" y="743"/>
                  </a:lnTo>
                  <a:cubicBezTo>
                    <a:pt x="9471" y="506"/>
                    <a:pt x="9679" y="274"/>
                    <a:pt x="9893" y="47"/>
                  </a:cubicBezTo>
                  <a:cubicBezTo>
                    <a:pt x="9916" y="24"/>
                    <a:pt x="9890" y="0"/>
                    <a:pt x="9861" y="0"/>
                  </a:cubicBezTo>
                  <a:close/>
                  <a:moveTo>
                    <a:pt x="9271" y="743"/>
                  </a:moveTo>
                  <a:cubicBezTo>
                    <a:pt x="9207" y="819"/>
                    <a:pt x="9144" y="895"/>
                    <a:pt x="9082" y="971"/>
                  </a:cubicBezTo>
                  <a:lnTo>
                    <a:pt x="9082" y="971"/>
                  </a:lnTo>
                  <a:cubicBezTo>
                    <a:pt x="9144" y="897"/>
                    <a:pt x="9208" y="820"/>
                    <a:pt x="9271" y="743"/>
                  </a:cubicBezTo>
                  <a:close/>
                  <a:moveTo>
                    <a:pt x="3764" y="11783"/>
                  </a:moveTo>
                  <a:lnTo>
                    <a:pt x="3764" y="11783"/>
                  </a:lnTo>
                  <a:cubicBezTo>
                    <a:pt x="3769" y="11861"/>
                    <a:pt x="3775" y="11940"/>
                    <a:pt x="3782" y="12021"/>
                  </a:cubicBezTo>
                  <a:lnTo>
                    <a:pt x="3782" y="12021"/>
                  </a:lnTo>
                  <a:cubicBezTo>
                    <a:pt x="3779" y="11941"/>
                    <a:pt x="3773" y="11862"/>
                    <a:pt x="3764" y="11783"/>
                  </a:cubicBezTo>
                  <a:close/>
                  <a:moveTo>
                    <a:pt x="3782" y="12021"/>
                  </a:moveTo>
                  <a:cubicBezTo>
                    <a:pt x="3788" y="12155"/>
                    <a:pt x="3788" y="12289"/>
                    <a:pt x="3788" y="12423"/>
                  </a:cubicBezTo>
                  <a:cubicBezTo>
                    <a:pt x="3772" y="12439"/>
                    <a:pt x="3780" y="12448"/>
                    <a:pt x="3793" y="12448"/>
                  </a:cubicBezTo>
                  <a:cubicBezTo>
                    <a:pt x="3805" y="12448"/>
                    <a:pt x="3822" y="12439"/>
                    <a:pt x="3822" y="12423"/>
                  </a:cubicBezTo>
                  <a:cubicBezTo>
                    <a:pt x="3808" y="12284"/>
                    <a:pt x="3794" y="12150"/>
                    <a:pt x="3782" y="12021"/>
                  </a:cubicBezTo>
                  <a:close/>
                  <a:moveTo>
                    <a:pt x="1020" y="948"/>
                  </a:moveTo>
                  <a:cubicBezTo>
                    <a:pt x="953" y="948"/>
                    <a:pt x="953" y="1015"/>
                    <a:pt x="1020" y="1015"/>
                  </a:cubicBezTo>
                  <a:cubicBezTo>
                    <a:pt x="3221" y="1381"/>
                    <a:pt x="5356" y="2049"/>
                    <a:pt x="7391" y="3049"/>
                  </a:cubicBezTo>
                  <a:cubicBezTo>
                    <a:pt x="6690" y="3883"/>
                    <a:pt x="6057" y="4717"/>
                    <a:pt x="5423" y="5584"/>
                  </a:cubicBezTo>
                  <a:cubicBezTo>
                    <a:pt x="5323" y="5551"/>
                    <a:pt x="5189" y="5551"/>
                    <a:pt x="5089" y="5518"/>
                  </a:cubicBezTo>
                  <a:cubicBezTo>
                    <a:pt x="4922" y="5484"/>
                    <a:pt x="4722" y="5451"/>
                    <a:pt x="4556" y="5418"/>
                  </a:cubicBezTo>
                  <a:cubicBezTo>
                    <a:pt x="4222" y="5384"/>
                    <a:pt x="3922" y="5351"/>
                    <a:pt x="3555" y="5318"/>
                  </a:cubicBezTo>
                  <a:cubicBezTo>
                    <a:pt x="3221" y="5284"/>
                    <a:pt x="2888" y="5284"/>
                    <a:pt x="2521" y="5284"/>
                  </a:cubicBezTo>
                  <a:cubicBezTo>
                    <a:pt x="2154" y="5318"/>
                    <a:pt x="1754" y="5351"/>
                    <a:pt x="1420" y="5351"/>
                  </a:cubicBezTo>
                  <a:cubicBezTo>
                    <a:pt x="1353" y="5351"/>
                    <a:pt x="1353" y="5384"/>
                    <a:pt x="1420" y="5384"/>
                  </a:cubicBezTo>
                  <a:cubicBezTo>
                    <a:pt x="1656" y="5361"/>
                    <a:pt x="1908" y="5337"/>
                    <a:pt x="2166" y="5337"/>
                  </a:cubicBezTo>
                  <a:cubicBezTo>
                    <a:pt x="2272" y="5337"/>
                    <a:pt x="2380" y="5341"/>
                    <a:pt x="2487" y="5351"/>
                  </a:cubicBezTo>
                  <a:cubicBezTo>
                    <a:pt x="2854" y="5351"/>
                    <a:pt x="3155" y="5351"/>
                    <a:pt x="3521" y="5384"/>
                  </a:cubicBezTo>
                  <a:cubicBezTo>
                    <a:pt x="3888" y="5418"/>
                    <a:pt x="4255" y="5484"/>
                    <a:pt x="4589" y="5551"/>
                  </a:cubicBezTo>
                  <a:lnTo>
                    <a:pt x="5056" y="5651"/>
                  </a:lnTo>
                  <a:cubicBezTo>
                    <a:pt x="5156" y="5651"/>
                    <a:pt x="5256" y="5685"/>
                    <a:pt x="5323" y="5685"/>
                  </a:cubicBezTo>
                  <a:cubicBezTo>
                    <a:pt x="4722" y="6552"/>
                    <a:pt x="4122" y="7419"/>
                    <a:pt x="3555" y="8320"/>
                  </a:cubicBezTo>
                  <a:cubicBezTo>
                    <a:pt x="2321" y="10221"/>
                    <a:pt x="1186" y="12189"/>
                    <a:pt x="19" y="14124"/>
                  </a:cubicBezTo>
                  <a:cubicBezTo>
                    <a:pt x="1" y="14161"/>
                    <a:pt x="23" y="14187"/>
                    <a:pt x="46" y="14187"/>
                  </a:cubicBezTo>
                  <a:cubicBezTo>
                    <a:pt x="65" y="14187"/>
                    <a:pt x="86" y="14169"/>
                    <a:pt x="86" y="14124"/>
                  </a:cubicBezTo>
                  <a:cubicBezTo>
                    <a:pt x="753" y="13057"/>
                    <a:pt x="1420" y="11956"/>
                    <a:pt x="2087" y="10888"/>
                  </a:cubicBezTo>
                  <a:cubicBezTo>
                    <a:pt x="2454" y="10321"/>
                    <a:pt x="2788" y="9787"/>
                    <a:pt x="3121" y="9220"/>
                  </a:cubicBezTo>
                  <a:cubicBezTo>
                    <a:pt x="3155" y="9320"/>
                    <a:pt x="3155" y="9320"/>
                    <a:pt x="3188" y="9454"/>
                  </a:cubicBezTo>
                  <a:cubicBezTo>
                    <a:pt x="3255" y="9587"/>
                    <a:pt x="3288" y="9721"/>
                    <a:pt x="3321" y="9854"/>
                  </a:cubicBezTo>
                  <a:cubicBezTo>
                    <a:pt x="3421" y="10121"/>
                    <a:pt x="3488" y="10355"/>
                    <a:pt x="3555" y="10655"/>
                  </a:cubicBezTo>
                  <a:cubicBezTo>
                    <a:pt x="3622" y="10922"/>
                    <a:pt x="3655" y="11222"/>
                    <a:pt x="3722" y="11522"/>
                  </a:cubicBezTo>
                  <a:cubicBezTo>
                    <a:pt x="3741" y="11609"/>
                    <a:pt x="3755" y="11696"/>
                    <a:pt x="3764" y="11783"/>
                  </a:cubicBezTo>
                  <a:lnTo>
                    <a:pt x="3764" y="11783"/>
                  </a:lnTo>
                  <a:cubicBezTo>
                    <a:pt x="3759" y="11684"/>
                    <a:pt x="3755" y="11586"/>
                    <a:pt x="3755" y="11489"/>
                  </a:cubicBezTo>
                  <a:cubicBezTo>
                    <a:pt x="3722" y="11188"/>
                    <a:pt x="3688" y="10922"/>
                    <a:pt x="3655" y="10655"/>
                  </a:cubicBezTo>
                  <a:cubicBezTo>
                    <a:pt x="3588" y="10355"/>
                    <a:pt x="3521" y="10054"/>
                    <a:pt x="3455" y="9787"/>
                  </a:cubicBezTo>
                  <a:cubicBezTo>
                    <a:pt x="3421" y="9654"/>
                    <a:pt x="3355" y="9487"/>
                    <a:pt x="3321" y="9354"/>
                  </a:cubicBezTo>
                  <a:cubicBezTo>
                    <a:pt x="3288" y="9287"/>
                    <a:pt x="3255" y="9187"/>
                    <a:pt x="3221" y="9120"/>
                  </a:cubicBezTo>
                  <a:cubicBezTo>
                    <a:pt x="3955" y="7953"/>
                    <a:pt x="4722" y="6819"/>
                    <a:pt x="5523" y="5685"/>
                  </a:cubicBezTo>
                  <a:cubicBezTo>
                    <a:pt x="5523" y="5685"/>
                    <a:pt x="5523" y="5651"/>
                    <a:pt x="5523" y="5651"/>
                  </a:cubicBezTo>
                  <a:cubicBezTo>
                    <a:pt x="5623" y="5551"/>
                    <a:pt x="5690" y="5451"/>
                    <a:pt x="5756" y="5318"/>
                  </a:cubicBezTo>
                  <a:cubicBezTo>
                    <a:pt x="6023" y="4984"/>
                    <a:pt x="6257" y="4650"/>
                    <a:pt x="6524" y="4284"/>
                  </a:cubicBezTo>
                  <a:cubicBezTo>
                    <a:pt x="6757" y="4817"/>
                    <a:pt x="7024" y="5284"/>
                    <a:pt x="7291" y="5851"/>
                  </a:cubicBezTo>
                  <a:cubicBezTo>
                    <a:pt x="7558" y="6418"/>
                    <a:pt x="7825" y="7019"/>
                    <a:pt x="8025" y="7619"/>
                  </a:cubicBezTo>
                  <a:cubicBezTo>
                    <a:pt x="8492" y="8753"/>
                    <a:pt x="8859" y="9954"/>
                    <a:pt x="9092" y="11188"/>
                  </a:cubicBezTo>
                  <a:cubicBezTo>
                    <a:pt x="9092" y="11205"/>
                    <a:pt x="9109" y="11214"/>
                    <a:pt x="9125" y="11214"/>
                  </a:cubicBezTo>
                  <a:cubicBezTo>
                    <a:pt x="9142" y="11214"/>
                    <a:pt x="9159" y="11205"/>
                    <a:pt x="9159" y="11188"/>
                  </a:cubicBezTo>
                  <a:cubicBezTo>
                    <a:pt x="8925" y="9954"/>
                    <a:pt x="8592" y="8720"/>
                    <a:pt x="8191" y="7519"/>
                  </a:cubicBezTo>
                  <a:cubicBezTo>
                    <a:pt x="7958" y="6985"/>
                    <a:pt x="7758" y="6418"/>
                    <a:pt x="7491" y="5851"/>
                  </a:cubicBezTo>
                  <a:cubicBezTo>
                    <a:pt x="7257" y="5284"/>
                    <a:pt x="6957" y="4751"/>
                    <a:pt x="6590" y="4250"/>
                  </a:cubicBezTo>
                  <a:lnTo>
                    <a:pt x="7491" y="3049"/>
                  </a:lnTo>
                  <a:lnTo>
                    <a:pt x="7524" y="3016"/>
                  </a:lnTo>
                  <a:lnTo>
                    <a:pt x="7791" y="2682"/>
                  </a:lnTo>
                  <a:lnTo>
                    <a:pt x="8325" y="1949"/>
                  </a:lnTo>
                  <a:cubicBezTo>
                    <a:pt x="9125" y="2616"/>
                    <a:pt x="9959" y="3216"/>
                    <a:pt x="10727" y="3850"/>
                  </a:cubicBezTo>
                  <a:cubicBezTo>
                    <a:pt x="11527" y="4517"/>
                    <a:pt x="12261" y="5184"/>
                    <a:pt x="12995" y="5918"/>
                  </a:cubicBezTo>
                  <a:cubicBezTo>
                    <a:pt x="13005" y="5928"/>
                    <a:pt x="13014" y="5932"/>
                    <a:pt x="13023" y="5932"/>
                  </a:cubicBezTo>
                  <a:cubicBezTo>
                    <a:pt x="13042" y="5932"/>
                    <a:pt x="13052" y="5908"/>
                    <a:pt x="13028" y="5885"/>
                  </a:cubicBezTo>
                  <a:cubicBezTo>
                    <a:pt x="12294" y="5151"/>
                    <a:pt x="11561" y="4450"/>
                    <a:pt x="10760" y="3750"/>
                  </a:cubicBezTo>
                  <a:cubicBezTo>
                    <a:pt x="10026" y="3083"/>
                    <a:pt x="9226" y="2449"/>
                    <a:pt x="8425" y="1848"/>
                  </a:cubicBezTo>
                  <a:cubicBezTo>
                    <a:pt x="8630" y="1549"/>
                    <a:pt x="8850" y="1256"/>
                    <a:pt x="9082" y="971"/>
                  </a:cubicBezTo>
                  <a:lnTo>
                    <a:pt x="9082" y="971"/>
                  </a:lnTo>
                  <a:cubicBezTo>
                    <a:pt x="8908" y="1178"/>
                    <a:pt x="8739" y="1374"/>
                    <a:pt x="8592" y="1548"/>
                  </a:cubicBezTo>
                  <a:cubicBezTo>
                    <a:pt x="8225" y="2015"/>
                    <a:pt x="7825" y="2449"/>
                    <a:pt x="7458" y="2916"/>
                  </a:cubicBezTo>
                  <a:cubicBezTo>
                    <a:pt x="5423" y="1915"/>
                    <a:pt x="3255" y="1281"/>
                    <a:pt x="1020" y="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812;p54"/>
            <p:cNvSpPr/>
            <p:nvPr/>
          </p:nvSpPr>
          <p:spPr>
            <a:xfrm>
              <a:off x="5232250" y="3592125"/>
              <a:ext cx="335000" cy="478100"/>
            </a:xfrm>
            <a:custGeom>
              <a:avLst/>
              <a:gdLst/>
              <a:ahLst/>
              <a:cxnLst/>
              <a:rect l="l" t="t" r="r" b="b"/>
              <a:pathLst>
                <a:path w="13400" h="19124" extrusionOk="0">
                  <a:moveTo>
                    <a:pt x="6784" y="0"/>
                  </a:moveTo>
                  <a:cubicBezTo>
                    <a:pt x="6735" y="0"/>
                    <a:pt x="6687" y="1"/>
                    <a:pt x="6638" y="3"/>
                  </a:cubicBezTo>
                  <a:cubicBezTo>
                    <a:pt x="5671" y="103"/>
                    <a:pt x="4770" y="536"/>
                    <a:pt x="4103" y="1237"/>
                  </a:cubicBezTo>
                  <a:cubicBezTo>
                    <a:pt x="2769" y="2505"/>
                    <a:pt x="1868" y="4172"/>
                    <a:pt x="1501" y="5974"/>
                  </a:cubicBezTo>
                  <a:cubicBezTo>
                    <a:pt x="1034" y="8075"/>
                    <a:pt x="901" y="10243"/>
                    <a:pt x="667" y="12345"/>
                  </a:cubicBezTo>
                  <a:cubicBezTo>
                    <a:pt x="567" y="13446"/>
                    <a:pt x="434" y="14546"/>
                    <a:pt x="300" y="15647"/>
                  </a:cubicBezTo>
                  <a:cubicBezTo>
                    <a:pt x="200" y="16748"/>
                    <a:pt x="33" y="17849"/>
                    <a:pt x="0" y="18950"/>
                  </a:cubicBezTo>
                  <a:cubicBezTo>
                    <a:pt x="0" y="19063"/>
                    <a:pt x="86" y="19123"/>
                    <a:pt x="179" y="19123"/>
                  </a:cubicBezTo>
                  <a:cubicBezTo>
                    <a:pt x="249" y="19123"/>
                    <a:pt x="324" y="19088"/>
                    <a:pt x="367" y="19016"/>
                  </a:cubicBezTo>
                  <a:cubicBezTo>
                    <a:pt x="601" y="17882"/>
                    <a:pt x="701" y="16681"/>
                    <a:pt x="834" y="15514"/>
                  </a:cubicBezTo>
                  <a:cubicBezTo>
                    <a:pt x="1001" y="14346"/>
                    <a:pt x="1168" y="13179"/>
                    <a:pt x="1301" y="12011"/>
                  </a:cubicBezTo>
                  <a:cubicBezTo>
                    <a:pt x="1568" y="10077"/>
                    <a:pt x="1735" y="8042"/>
                    <a:pt x="2268" y="6140"/>
                  </a:cubicBezTo>
                  <a:cubicBezTo>
                    <a:pt x="2702" y="4539"/>
                    <a:pt x="3436" y="2871"/>
                    <a:pt x="4737" y="1771"/>
                  </a:cubicBezTo>
                  <a:cubicBezTo>
                    <a:pt x="5371" y="1170"/>
                    <a:pt x="6205" y="837"/>
                    <a:pt x="7072" y="837"/>
                  </a:cubicBezTo>
                  <a:cubicBezTo>
                    <a:pt x="7972" y="937"/>
                    <a:pt x="8806" y="1270"/>
                    <a:pt x="9474" y="1837"/>
                  </a:cubicBezTo>
                  <a:cubicBezTo>
                    <a:pt x="11041" y="3005"/>
                    <a:pt x="12342" y="4473"/>
                    <a:pt x="13310" y="6140"/>
                  </a:cubicBezTo>
                  <a:cubicBezTo>
                    <a:pt x="13319" y="6150"/>
                    <a:pt x="13332" y="6154"/>
                    <a:pt x="13344" y="6154"/>
                  </a:cubicBezTo>
                  <a:cubicBezTo>
                    <a:pt x="13373" y="6154"/>
                    <a:pt x="13400" y="6131"/>
                    <a:pt x="13376" y="6107"/>
                  </a:cubicBezTo>
                  <a:cubicBezTo>
                    <a:pt x="12843" y="5106"/>
                    <a:pt x="12276" y="4139"/>
                    <a:pt x="11608" y="3238"/>
                  </a:cubicBezTo>
                  <a:cubicBezTo>
                    <a:pt x="11008" y="2304"/>
                    <a:pt x="10241" y="1504"/>
                    <a:pt x="9340" y="837"/>
                  </a:cubicBezTo>
                  <a:cubicBezTo>
                    <a:pt x="8580" y="298"/>
                    <a:pt x="7699" y="0"/>
                    <a:pt x="6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813;p54"/>
            <p:cNvSpPr/>
            <p:nvPr/>
          </p:nvSpPr>
          <p:spPr>
            <a:xfrm>
              <a:off x="5299800" y="3578725"/>
              <a:ext cx="447825" cy="397925"/>
            </a:xfrm>
            <a:custGeom>
              <a:avLst/>
              <a:gdLst/>
              <a:ahLst/>
              <a:cxnLst/>
              <a:rect l="l" t="t" r="r" b="b"/>
              <a:pathLst>
                <a:path w="17913" h="15917" extrusionOk="0">
                  <a:moveTo>
                    <a:pt x="14154" y="3364"/>
                  </a:moveTo>
                  <a:cubicBezTo>
                    <a:pt x="14575" y="3364"/>
                    <a:pt x="14997" y="3509"/>
                    <a:pt x="15044" y="3841"/>
                  </a:cubicBezTo>
                  <a:cubicBezTo>
                    <a:pt x="15090" y="4208"/>
                    <a:pt x="14744" y="4358"/>
                    <a:pt x="14345" y="4358"/>
                  </a:cubicBezTo>
                  <a:cubicBezTo>
                    <a:pt x="13874" y="4358"/>
                    <a:pt x="13330" y="4148"/>
                    <a:pt x="13276" y="3841"/>
                  </a:cubicBezTo>
                  <a:cubicBezTo>
                    <a:pt x="13224" y="3543"/>
                    <a:pt x="13688" y="3364"/>
                    <a:pt x="14154" y="3364"/>
                  </a:cubicBezTo>
                  <a:close/>
                  <a:moveTo>
                    <a:pt x="16499" y="9316"/>
                  </a:moveTo>
                  <a:cubicBezTo>
                    <a:pt x="16705" y="9316"/>
                    <a:pt x="16930" y="9416"/>
                    <a:pt x="17012" y="9645"/>
                  </a:cubicBezTo>
                  <a:cubicBezTo>
                    <a:pt x="17077" y="9791"/>
                    <a:pt x="16881" y="9866"/>
                    <a:pt x="16655" y="9866"/>
                  </a:cubicBezTo>
                  <a:cubicBezTo>
                    <a:pt x="16417" y="9866"/>
                    <a:pt x="16146" y="9783"/>
                    <a:pt x="16112" y="9612"/>
                  </a:cubicBezTo>
                  <a:cubicBezTo>
                    <a:pt x="16095" y="9425"/>
                    <a:pt x="16286" y="9316"/>
                    <a:pt x="16499" y="9316"/>
                  </a:cubicBezTo>
                  <a:close/>
                  <a:moveTo>
                    <a:pt x="6582" y="9944"/>
                  </a:moveTo>
                  <a:cubicBezTo>
                    <a:pt x="6590" y="9944"/>
                    <a:pt x="6597" y="9944"/>
                    <a:pt x="6605" y="9945"/>
                  </a:cubicBezTo>
                  <a:cubicBezTo>
                    <a:pt x="7201" y="10012"/>
                    <a:pt x="7534" y="12114"/>
                    <a:pt x="6561" y="12114"/>
                  </a:cubicBezTo>
                  <a:cubicBezTo>
                    <a:pt x="6553" y="12114"/>
                    <a:pt x="6546" y="12114"/>
                    <a:pt x="6538" y="12114"/>
                  </a:cubicBezTo>
                  <a:cubicBezTo>
                    <a:pt x="5749" y="12081"/>
                    <a:pt x="6094" y="9944"/>
                    <a:pt x="6582" y="9944"/>
                  </a:cubicBezTo>
                  <a:close/>
                  <a:moveTo>
                    <a:pt x="11682" y="1"/>
                  </a:moveTo>
                  <a:cubicBezTo>
                    <a:pt x="7953" y="1"/>
                    <a:pt x="9340" y="4775"/>
                    <a:pt x="9340" y="4775"/>
                  </a:cubicBezTo>
                  <a:cubicBezTo>
                    <a:pt x="9340" y="4775"/>
                    <a:pt x="6763" y="2939"/>
                    <a:pt x="4268" y="2939"/>
                  </a:cubicBezTo>
                  <a:cubicBezTo>
                    <a:pt x="4224" y="2939"/>
                    <a:pt x="4180" y="2939"/>
                    <a:pt x="4136" y="2940"/>
                  </a:cubicBezTo>
                  <a:cubicBezTo>
                    <a:pt x="1601" y="2974"/>
                    <a:pt x="0" y="7177"/>
                    <a:pt x="2702" y="10946"/>
                  </a:cubicBezTo>
                  <a:cubicBezTo>
                    <a:pt x="3036" y="11413"/>
                    <a:pt x="3436" y="11813"/>
                    <a:pt x="3903" y="12180"/>
                  </a:cubicBezTo>
                  <a:cubicBezTo>
                    <a:pt x="3736" y="11080"/>
                    <a:pt x="3503" y="9178"/>
                    <a:pt x="4036" y="8178"/>
                  </a:cubicBezTo>
                  <a:cubicBezTo>
                    <a:pt x="4363" y="7550"/>
                    <a:pt x="4716" y="7291"/>
                    <a:pt x="4993" y="7291"/>
                  </a:cubicBezTo>
                  <a:cubicBezTo>
                    <a:pt x="5424" y="7291"/>
                    <a:pt x="5675" y="7913"/>
                    <a:pt x="5371" y="8745"/>
                  </a:cubicBezTo>
                  <a:cubicBezTo>
                    <a:pt x="4870" y="9979"/>
                    <a:pt x="4603" y="11313"/>
                    <a:pt x="4570" y="12647"/>
                  </a:cubicBezTo>
                  <a:cubicBezTo>
                    <a:pt x="5704" y="13348"/>
                    <a:pt x="6938" y="13948"/>
                    <a:pt x="8239" y="14349"/>
                  </a:cubicBezTo>
                  <a:cubicBezTo>
                    <a:pt x="8106" y="13748"/>
                    <a:pt x="8039" y="13114"/>
                    <a:pt x="8106" y="12481"/>
                  </a:cubicBezTo>
                  <a:cubicBezTo>
                    <a:pt x="8188" y="11659"/>
                    <a:pt x="8546" y="11242"/>
                    <a:pt x="8847" y="11242"/>
                  </a:cubicBezTo>
                  <a:cubicBezTo>
                    <a:pt x="9158" y="11242"/>
                    <a:pt x="9409" y="11684"/>
                    <a:pt x="9240" y="12581"/>
                  </a:cubicBezTo>
                  <a:cubicBezTo>
                    <a:pt x="9107" y="13248"/>
                    <a:pt x="9040" y="13948"/>
                    <a:pt x="9040" y="14649"/>
                  </a:cubicBezTo>
                  <a:cubicBezTo>
                    <a:pt x="10908" y="15216"/>
                    <a:pt x="12843" y="15650"/>
                    <a:pt x="14744" y="15916"/>
                  </a:cubicBezTo>
                  <a:cubicBezTo>
                    <a:pt x="15745" y="14649"/>
                    <a:pt x="16545" y="13248"/>
                    <a:pt x="17112" y="11713"/>
                  </a:cubicBezTo>
                  <a:cubicBezTo>
                    <a:pt x="15745" y="11380"/>
                    <a:pt x="12943" y="11313"/>
                    <a:pt x="13009" y="10312"/>
                  </a:cubicBezTo>
                  <a:cubicBezTo>
                    <a:pt x="13044" y="9868"/>
                    <a:pt x="13382" y="9692"/>
                    <a:pt x="13875" y="9692"/>
                  </a:cubicBezTo>
                  <a:cubicBezTo>
                    <a:pt x="14824" y="9692"/>
                    <a:pt x="16347" y="10343"/>
                    <a:pt x="17379" y="10980"/>
                  </a:cubicBezTo>
                  <a:cubicBezTo>
                    <a:pt x="17746" y="9845"/>
                    <a:pt x="17913" y="8611"/>
                    <a:pt x="17846" y="7410"/>
                  </a:cubicBezTo>
                  <a:cubicBezTo>
                    <a:pt x="16612" y="7077"/>
                    <a:pt x="15344" y="6877"/>
                    <a:pt x="14077" y="6777"/>
                  </a:cubicBezTo>
                  <a:cubicBezTo>
                    <a:pt x="11271" y="6545"/>
                    <a:pt x="11372" y="4975"/>
                    <a:pt x="13347" y="4975"/>
                  </a:cubicBezTo>
                  <a:cubicBezTo>
                    <a:pt x="13368" y="4975"/>
                    <a:pt x="13389" y="4975"/>
                    <a:pt x="13410" y="4975"/>
                  </a:cubicBezTo>
                  <a:cubicBezTo>
                    <a:pt x="14944" y="5009"/>
                    <a:pt x="16845" y="5943"/>
                    <a:pt x="17746" y="6410"/>
                  </a:cubicBezTo>
                  <a:cubicBezTo>
                    <a:pt x="17179" y="2574"/>
                    <a:pt x="14244" y="105"/>
                    <a:pt x="11875" y="5"/>
                  </a:cubicBezTo>
                  <a:cubicBezTo>
                    <a:pt x="11809" y="2"/>
                    <a:pt x="11745" y="1"/>
                    <a:pt x="1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814;p54"/>
            <p:cNvSpPr/>
            <p:nvPr/>
          </p:nvSpPr>
          <p:spPr>
            <a:xfrm>
              <a:off x="5485175" y="3866550"/>
              <a:ext cx="7275" cy="21200"/>
            </a:xfrm>
            <a:custGeom>
              <a:avLst/>
              <a:gdLst/>
              <a:ahLst/>
              <a:cxnLst/>
              <a:rect l="l" t="t" r="r" b="b"/>
              <a:pathLst>
                <a:path w="291" h="848" extrusionOk="0">
                  <a:moveTo>
                    <a:pt x="290" y="1"/>
                  </a:moveTo>
                  <a:cubicBezTo>
                    <a:pt x="224" y="267"/>
                    <a:pt x="124" y="534"/>
                    <a:pt x="24" y="801"/>
                  </a:cubicBezTo>
                  <a:cubicBezTo>
                    <a:pt x="0" y="824"/>
                    <a:pt x="43" y="848"/>
                    <a:pt x="71" y="848"/>
                  </a:cubicBezTo>
                  <a:cubicBezTo>
                    <a:pt x="82" y="848"/>
                    <a:pt x="90" y="844"/>
                    <a:pt x="90" y="834"/>
                  </a:cubicBezTo>
                  <a:cubicBezTo>
                    <a:pt x="157" y="567"/>
                    <a:pt x="224" y="267"/>
                    <a:pt x="2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815;p54"/>
            <p:cNvSpPr/>
            <p:nvPr/>
          </p:nvSpPr>
          <p:spPr>
            <a:xfrm>
              <a:off x="5494100" y="3703100"/>
              <a:ext cx="207550" cy="268900"/>
            </a:xfrm>
            <a:custGeom>
              <a:avLst/>
              <a:gdLst/>
              <a:ahLst/>
              <a:cxnLst/>
              <a:rect l="l" t="t" r="r" b="b"/>
              <a:pathLst>
                <a:path w="8302" h="10756" extrusionOk="0">
                  <a:moveTo>
                    <a:pt x="1735" y="0"/>
                  </a:moveTo>
                  <a:cubicBezTo>
                    <a:pt x="1701" y="0"/>
                    <a:pt x="1701" y="0"/>
                    <a:pt x="1701" y="34"/>
                  </a:cubicBezTo>
                  <a:cubicBezTo>
                    <a:pt x="1802" y="267"/>
                    <a:pt x="1902" y="501"/>
                    <a:pt x="2035" y="701"/>
                  </a:cubicBezTo>
                  <a:cubicBezTo>
                    <a:pt x="1868" y="934"/>
                    <a:pt x="1768" y="1168"/>
                    <a:pt x="1668" y="1435"/>
                  </a:cubicBezTo>
                  <a:cubicBezTo>
                    <a:pt x="1535" y="1701"/>
                    <a:pt x="1435" y="2002"/>
                    <a:pt x="1335" y="2269"/>
                  </a:cubicBezTo>
                  <a:cubicBezTo>
                    <a:pt x="1101" y="2836"/>
                    <a:pt x="901" y="3369"/>
                    <a:pt x="701" y="3903"/>
                  </a:cubicBezTo>
                  <a:cubicBezTo>
                    <a:pt x="434" y="4704"/>
                    <a:pt x="234" y="5538"/>
                    <a:pt x="0" y="6338"/>
                  </a:cubicBezTo>
                  <a:cubicBezTo>
                    <a:pt x="267" y="5504"/>
                    <a:pt x="601" y="4704"/>
                    <a:pt x="901" y="3903"/>
                  </a:cubicBezTo>
                  <a:cubicBezTo>
                    <a:pt x="1134" y="3369"/>
                    <a:pt x="1301" y="2802"/>
                    <a:pt x="1535" y="2235"/>
                  </a:cubicBezTo>
                  <a:cubicBezTo>
                    <a:pt x="1635" y="2002"/>
                    <a:pt x="1735" y="1735"/>
                    <a:pt x="1835" y="1501"/>
                  </a:cubicBezTo>
                  <a:cubicBezTo>
                    <a:pt x="1935" y="1268"/>
                    <a:pt x="2035" y="1068"/>
                    <a:pt x="2102" y="834"/>
                  </a:cubicBezTo>
                  <a:cubicBezTo>
                    <a:pt x="2202" y="1001"/>
                    <a:pt x="2302" y="1201"/>
                    <a:pt x="2402" y="1368"/>
                  </a:cubicBezTo>
                  <a:cubicBezTo>
                    <a:pt x="2635" y="1802"/>
                    <a:pt x="2836" y="2235"/>
                    <a:pt x="3069" y="2669"/>
                  </a:cubicBezTo>
                  <a:cubicBezTo>
                    <a:pt x="3303" y="3136"/>
                    <a:pt x="3536" y="3603"/>
                    <a:pt x="3770" y="4070"/>
                  </a:cubicBezTo>
                  <a:cubicBezTo>
                    <a:pt x="3703" y="4237"/>
                    <a:pt x="3670" y="4403"/>
                    <a:pt x="3636" y="4570"/>
                  </a:cubicBezTo>
                  <a:cubicBezTo>
                    <a:pt x="3603" y="4770"/>
                    <a:pt x="3569" y="5004"/>
                    <a:pt x="3536" y="5204"/>
                  </a:cubicBezTo>
                  <a:cubicBezTo>
                    <a:pt x="3469" y="5671"/>
                    <a:pt x="3403" y="6071"/>
                    <a:pt x="3336" y="6538"/>
                  </a:cubicBezTo>
                  <a:cubicBezTo>
                    <a:pt x="3303" y="7005"/>
                    <a:pt x="3269" y="7506"/>
                    <a:pt x="3236" y="7939"/>
                  </a:cubicBezTo>
                  <a:cubicBezTo>
                    <a:pt x="3203" y="8373"/>
                    <a:pt x="3203" y="8840"/>
                    <a:pt x="3136" y="9274"/>
                  </a:cubicBezTo>
                  <a:cubicBezTo>
                    <a:pt x="3136" y="9307"/>
                    <a:pt x="3153" y="9324"/>
                    <a:pt x="3169" y="9324"/>
                  </a:cubicBezTo>
                  <a:cubicBezTo>
                    <a:pt x="3186" y="9324"/>
                    <a:pt x="3203" y="9307"/>
                    <a:pt x="3203" y="9274"/>
                  </a:cubicBezTo>
                  <a:cubicBezTo>
                    <a:pt x="3236" y="8340"/>
                    <a:pt x="3336" y="7439"/>
                    <a:pt x="3536" y="6538"/>
                  </a:cubicBezTo>
                  <a:cubicBezTo>
                    <a:pt x="3603" y="6071"/>
                    <a:pt x="3670" y="5638"/>
                    <a:pt x="3736" y="5204"/>
                  </a:cubicBezTo>
                  <a:cubicBezTo>
                    <a:pt x="3770" y="4970"/>
                    <a:pt x="3836" y="4770"/>
                    <a:pt x="3870" y="4537"/>
                  </a:cubicBezTo>
                  <a:cubicBezTo>
                    <a:pt x="3870" y="4470"/>
                    <a:pt x="3903" y="4403"/>
                    <a:pt x="3903" y="4337"/>
                  </a:cubicBezTo>
                  <a:cubicBezTo>
                    <a:pt x="4070" y="4670"/>
                    <a:pt x="4237" y="4970"/>
                    <a:pt x="4370" y="5304"/>
                  </a:cubicBezTo>
                  <a:cubicBezTo>
                    <a:pt x="5271" y="7072"/>
                    <a:pt x="6071" y="8873"/>
                    <a:pt x="6738" y="10741"/>
                  </a:cubicBezTo>
                  <a:cubicBezTo>
                    <a:pt x="6748" y="10751"/>
                    <a:pt x="6758" y="10755"/>
                    <a:pt x="6767" y="10755"/>
                  </a:cubicBezTo>
                  <a:cubicBezTo>
                    <a:pt x="6788" y="10755"/>
                    <a:pt x="6805" y="10731"/>
                    <a:pt x="6805" y="10708"/>
                  </a:cubicBezTo>
                  <a:cubicBezTo>
                    <a:pt x="6105" y="8840"/>
                    <a:pt x="5437" y="6972"/>
                    <a:pt x="4604" y="5137"/>
                  </a:cubicBezTo>
                  <a:cubicBezTo>
                    <a:pt x="4203" y="4303"/>
                    <a:pt x="3803" y="3503"/>
                    <a:pt x="3369" y="2702"/>
                  </a:cubicBezTo>
                  <a:lnTo>
                    <a:pt x="3369" y="2702"/>
                  </a:lnTo>
                  <a:cubicBezTo>
                    <a:pt x="3536" y="2736"/>
                    <a:pt x="3670" y="2769"/>
                    <a:pt x="3836" y="2802"/>
                  </a:cubicBezTo>
                  <a:lnTo>
                    <a:pt x="4470" y="2936"/>
                  </a:lnTo>
                  <a:cubicBezTo>
                    <a:pt x="4870" y="3002"/>
                    <a:pt x="5271" y="3102"/>
                    <a:pt x="5671" y="3203"/>
                  </a:cubicBezTo>
                  <a:cubicBezTo>
                    <a:pt x="6538" y="3369"/>
                    <a:pt x="7406" y="3603"/>
                    <a:pt x="8239" y="3903"/>
                  </a:cubicBezTo>
                  <a:cubicBezTo>
                    <a:pt x="8244" y="3908"/>
                    <a:pt x="8249" y="3910"/>
                    <a:pt x="8254" y="3910"/>
                  </a:cubicBezTo>
                  <a:cubicBezTo>
                    <a:pt x="8281" y="3910"/>
                    <a:pt x="8301" y="3836"/>
                    <a:pt x="8273" y="3836"/>
                  </a:cubicBezTo>
                  <a:cubicBezTo>
                    <a:pt x="7406" y="3569"/>
                    <a:pt x="6538" y="3269"/>
                    <a:pt x="5704" y="3036"/>
                  </a:cubicBezTo>
                  <a:cubicBezTo>
                    <a:pt x="5304" y="2936"/>
                    <a:pt x="4870" y="2836"/>
                    <a:pt x="4470" y="2736"/>
                  </a:cubicBezTo>
                  <a:cubicBezTo>
                    <a:pt x="4270" y="2702"/>
                    <a:pt x="4070" y="2669"/>
                    <a:pt x="3870" y="2635"/>
                  </a:cubicBezTo>
                  <a:cubicBezTo>
                    <a:pt x="3723" y="2587"/>
                    <a:pt x="3577" y="2556"/>
                    <a:pt x="3430" y="2556"/>
                  </a:cubicBezTo>
                  <a:cubicBezTo>
                    <a:pt x="3377" y="2556"/>
                    <a:pt x="3323" y="2560"/>
                    <a:pt x="3269" y="2569"/>
                  </a:cubicBezTo>
                  <a:cubicBezTo>
                    <a:pt x="3269" y="2535"/>
                    <a:pt x="3269" y="2502"/>
                    <a:pt x="3236" y="2469"/>
                  </a:cubicBezTo>
                  <a:cubicBezTo>
                    <a:pt x="3136" y="2302"/>
                    <a:pt x="3069" y="2135"/>
                    <a:pt x="2969" y="1968"/>
                  </a:cubicBezTo>
                  <a:lnTo>
                    <a:pt x="2969" y="1968"/>
                  </a:lnTo>
                  <a:lnTo>
                    <a:pt x="3469" y="2035"/>
                  </a:lnTo>
                  <a:cubicBezTo>
                    <a:pt x="3703" y="2035"/>
                    <a:pt x="3936" y="2068"/>
                    <a:pt x="4170" y="2102"/>
                  </a:cubicBezTo>
                  <a:cubicBezTo>
                    <a:pt x="4403" y="2135"/>
                    <a:pt x="4637" y="2168"/>
                    <a:pt x="4870" y="2235"/>
                  </a:cubicBezTo>
                  <a:cubicBezTo>
                    <a:pt x="5104" y="2269"/>
                    <a:pt x="5371" y="2335"/>
                    <a:pt x="5604" y="2435"/>
                  </a:cubicBezTo>
                  <a:cubicBezTo>
                    <a:pt x="5638" y="2435"/>
                    <a:pt x="5671" y="2369"/>
                    <a:pt x="5604" y="2335"/>
                  </a:cubicBezTo>
                  <a:cubicBezTo>
                    <a:pt x="5371" y="2302"/>
                    <a:pt x="5137" y="2235"/>
                    <a:pt x="4904" y="2168"/>
                  </a:cubicBezTo>
                  <a:lnTo>
                    <a:pt x="4203" y="2002"/>
                  </a:lnTo>
                  <a:cubicBezTo>
                    <a:pt x="3970" y="1968"/>
                    <a:pt x="3736" y="1902"/>
                    <a:pt x="3503" y="1868"/>
                  </a:cubicBezTo>
                  <a:cubicBezTo>
                    <a:pt x="3269" y="1835"/>
                    <a:pt x="3069" y="1802"/>
                    <a:pt x="2836" y="1768"/>
                  </a:cubicBezTo>
                  <a:lnTo>
                    <a:pt x="2502" y="1201"/>
                  </a:lnTo>
                  <a:cubicBezTo>
                    <a:pt x="2302" y="767"/>
                    <a:pt x="2035" y="367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816;p54"/>
            <p:cNvSpPr/>
            <p:nvPr/>
          </p:nvSpPr>
          <p:spPr>
            <a:xfrm>
              <a:off x="5492425" y="3861550"/>
              <a:ext cx="1700" cy="5025"/>
            </a:xfrm>
            <a:custGeom>
              <a:avLst/>
              <a:gdLst/>
              <a:ahLst/>
              <a:cxnLst/>
              <a:rect l="l" t="t" r="r" b="b"/>
              <a:pathLst>
                <a:path w="68" h="201" extrusionOk="0">
                  <a:moveTo>
                    <a:pt x="67" y="0"/>
                  </a:moveTo>
                  <a:lnTo>
                    <a:pt x="67" y="0"/>
                  </a:lnTo>
                  <a:cubicBezTo>
                    <a:pt x="34" y="67"/>
                    <a:pt x="1" y="134"/>
                    <a:pt x="1" y="20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817;p54"/>
            <p:cNvSpPr/>
            <p:nvPr/>
          </p:nvSpPr>
          <p:spPr>
            <a:xfrm>
              <a:off x="5066300" y="4012475"/>
              <a:ext cx="442000" cy="527075"/>
            </a:xfrm>
            <a:custGeom>
              <a:avLst/>
              <a:gdLst/>
              <a:ahLst/>
              <a:cxnLst/>
              <a:rect l="l" t="t" r="r" b="b"/>
              <a:pathLst>
                <a:path w="17680" h="21083" extrusionOk="0">
                  <a:moveTo>
                    <a:pt x="0" y="1"/>
                  </a:moveTo>
                  <a:lnTo>
                    <a:pt x="300" y="5905"/>
                  </a:lnTo>
                  <a:lnTo>
                    <a:pt x="1001" y="21083"/>
                  </a:lnTo>
                  <a:lnTo>
                    <a:pt x="16679" y="21083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818;p54"/>
            <p:cNvSpPr/>
            <p:nvPr/>
          </p:nvSpPr>
          <p:spPr>
            <a:xfrm>
              <a:off x="5066300" y="4012475"/>
              <a:ext cx="442000" cy="147625"/>
            </a:xfrm>
            <a:custGeom>
              <a:avLst/>
              <a:gdLst/>
              <a:ahLst/>
              <a:cxnLst/>
              <a:rect l="l" t="t" r="r" b="b"/>
              <a:pathLst>
                <a:path w="17680" h="5905" extrusionOk="0">
                  <a:moveTo>
                    <a:pt x="0" y="1"/>
                  </a:moveTo>
                  <a:lnTo>
                    <a:pt x="300" y="5905"/>
                  </a:lnTo>
                  <a:lnTo>
                    <a:pt x="17379" y="5905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819;p54"/>
            <p:cNvSpPr/>
            <p:nvPr/>
          </p:nvSpPr>
          <p:spPr>
            <a:xfrm>
              <a:off x="5038775" y="3953275"/>
              <a:ext cx="497050" cy="119275"/>
            </a:xfrm>
            <a:custGeom>
              <a:avLst/>
              <a:gdLst/>
              <a:ahLst/>
              <a:cxnLst/>
              <a:rect l="l" t="t" r="r" b="b"/>
              <a:pathLst>
                <a:path w="19882" h="4771" extrusionOk="0">
                  <a:moveTo>
                    <a:pt x="0" y="0"/>
                  </a:moveTo>
                  <a:lnTo>
                    <a:pt x="0" y="4770"/>
                  </a:lnTo>
                  <a:lnTo>
                    <a:pt x="19881" y="4770"/>
                  </a:lnTo>
                  <a:lnTo>
                    <a:pt x="19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820;p54"/>
            <p:cNvSpPr/>
            <p:nvPr/>
          </p:nvSpPr>
          <p:spPr>
            <a:xfrm>
              <a:off x="5382350" y="4539525"/>
              <a:ext cx="69250" cy="62575"/>
            </a:xfrm>
            <a:custGeom>
              <a:avLst/>
              <a:gdLst/>
              <a:ahLst/>
              <a:cxnLst/>
              <a:rect l="l" t="t" r="r" b="b"/>
              <a:pathLst>
                <a:path w="2770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69" y="2502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821;p54"/>
            <p:cNvSpPr/>
            <p:nvPr/>
          </p:nvSpPr>
          <p:spPr>
            <a:xfrm>
              <a:off x="5382350" y="4539525"/>
              <a:ext cx="69250" cy="30875"/>
            </a:xfrm>
            <a:custGeom>
              <a:avLst/>
              <a:gdLst/>
              <a:ahLst/>
              <a:cxnLst/>
              <a:rect l="l" t="t" r="r" b="b"/>
              <a:pathLst>
                <a:path w="2770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69" y="1235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822;p54"/>
            <p:cNvSpPr/>
            <p:nvPr/>
          </p:nvSpPr>
          <p:spPr>
            <a:xfrm>
              <a:off x="5123000" y="4539525"/>
              <a:ext cx="68400" cy="62575"/>
            </a:xfrm>
            <a:custGeom>
              <a:avLst/>
              <a:gdLst/>
              <a:ahLst/>
              <a:cxnLst/>
              <a:rect l="l" t="t" r="r" b="b"/>
              <a:pathLst>
                <a:path w="2736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736" y="2502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823;p54"/>
            <p:cNvSpPr/>
            <p:nvPr/>
          </p:nvSpPr>
          <p:spPr>
            <a:xfrm>
              <a:off x="5123000" y="4539525"/>
              <a:ext cx="68400" cy="30875"/>
            </a:xfrm>
            <a:custGeom>
              <a:avLst/>
              <a:gdLst/>
              <a:ahLst/>
              <a:cxnLst/>
              <a:rect l="l" t="t" r="r" b="b"/>
              <a:pathLst>
                <a:path w="2736" h="1235" extrusionOk="0">
                  <a:moveTo>
                    <a:pt x="0" y="1"/>
                  </a:moveTo>
                  <a:lnTo>
                    <a:pt x="0" y="1235"/>
                  </a:lnTo>
                  <a:lnTo>
                    <a:pt x="2736" y="1235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94" y="1628141"/>
            <a:ext cx="5139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400" b="1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o Med" pitchFamily="2" charset="-34"/>
                <a:cs typeface="tahomo Med" pitchFamily="2" charset="-34"/>
              </a:rPr>
              <a:t>จบบทเรียน</a:t>
            </a:r>
            <a:endParaRPr lang="en-US" sz="9400" b="1" dirty="0">
              <a:ln w="10541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o Med" pitchFamily="2" charset="-34"/>
              <a:cs typeface="tahomo Med" pitchFamily="2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8;p40"/>
          <p:cNvSpPr txBox="1">
            <a:spLocks/>
          </p:cNvSpPr>
          <p:nvPr/>
        </p:nvSpPr>
        <p:spPr>
          <a:xfrm>
            <a:off x="3189978" y="1901371"/>
            <a:ext cx="5164403" cy="848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ก. เคี้ยวกลืน เช่น กินข้าว</a:t>
            </a:r>
          </a:p>
        </p:txBody>
      </p:sp>
      <p:sp>
        <p:nvSpPr>
          <p:cNvPr id="4" name="กล่องข้อความ 7">
            <a:extLst>
              <a:ext uri="{FF2B5EF4-FFF2-40B4-BE49-F238E27FC236}">
                <a16:creationId xmlns:a16="http://schemas.microsoft.com/office/drawing/2014/main" id="{97446090-44B5-4995-9455-75B87FC183F9}"/>
              </a:ext>
            </a:extLst>
          </p:cNvPr>
          <p:cNvSpPr txBox="1"/>
          <p:nvPr/>
        </p:nvSpPr>
        <p:spPr>
          <a:xfrm>
            <a:off x="790781" y="1913067"/>
            <a:ext cx="1092843" cy="71508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กิน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5" name="กล่องข้อความ 8">
            <a:extLst>
              <a:ext uri="{FF2B5EF4-FFF2-40B4-BE49-F238E27FC236}">
                <a16:creationId xmlns:a16="http://schemas.microsoft.com/office/drawing/2014/main" id="{4F05A904-EC99-4D31-8E18-314E579CA7EF}"/>
              </a:ext>
            </a:extLst>
          </p:cNvPr>
          <p:cNvSpPr txBox="1"/>
          <p:nvPr/>
        </p:nvSpPr>
        <p:spPr>
          <a:xfrm>
            <a:off x="790781" y="2883722"/>
            <a:ext cx="1092843" cy="715089"/>
          </a:xfrm>
          <a:prstGeom prst="roundRect">
            <a:avLst/>
          </a:prstGeom>
          <a:noFill/>
          <a:ln w="38100">
            <a:solidFill>
              <a:srgbClr val="18B8A9"/>
            </a:solidFill>
          </a:ln>
        </p:spPr>
        <p:txBody>
          <a:bodyPr wrap="square" rtlCol="0" anchor="b" anchorCtr="1">
            <a:spAutoFit/>
          </a:bodyPr>
          <a:lstStyle/>
          <a:p>
            <a:pPr algn="ctr"/>
            <a:r>
              <a:rPr lang="th-TH" sz="3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8B8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หม่ำ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18B8A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6" name="Google Shape;398;p40">
            <a:extLst>
              <a:ext uri="{FF2B5EF4-FFF2-40B4-BE49-F238E27FC236}">
                <a16:creationId xmlns:a16="http://schemas.microsoft.com/office/drawing/2014/main" id="{74BB161C-EA42-49B4-B9DA-328C68D78C07}"/>
              </a:ext>
            </a:extLst>
          </p:cNvPr>
          <p:cNvSpPr txBox="1">
            <a:spLocks/>
          </p:cNvSpPr>
          <p:nvPr/>
        </p:nvSpPr>
        <p:spPr>
          <a:xfrm>
            <a:off x="3153294" y="2918173"/>
            <a:ext cx="5883202" cy="94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Livvic"/>
              <a:buNone/>
            </a:pP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B8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ก. กิน (มักใช้แก่เด็กทารก)</a:t>
            </a:r>
          </a:p>
        </p:txBody>
      </p:sp>
      <p:sp>
        <p:nvSpPr>
          <p:cNvPr id="7" name="กล่องข้อความ 12">
            <a:extLst>
              <a:ext uri="{FF2B5EF4-FFF2-40B4-BE49-F238E27FC236}">
                <a16:creationId xmlns:a16="http://schemas.microsoft.com/office/drawing/2014/main" id="{166BF65D-C81F-48AC-A66D-C77C76D56D34}"/>
              </a:ext>
            </a:extLst>
          </p:cNvPr>
          <p:cNvSpPr txBox="1"/>
          <p:nvPr/>
        </p:nvSpPr>
        <p:spPr>
          <a:xfrm>
            <a:off x="251520" y="3868165"/>
            <a:ext cx="2404253" cy="71508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b" anchorCtr="1">
            <a:spAutoFit/>
          </a:bodyPr>
          <a:lstStyle/>
          <a:p>
            <a:pPr algn="ctr"/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รับประทาน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8" name="Google Shape;398;p40">
            <a:extLst>
              <a:ext uri="{FF2B5EF4-FFF2-40B4-BE49-F238E27FC236}">
                <a16:creationId xmlns:a16="http://schemas.microsoft.com/office/drawing/2014/main" id="{6337D604-A633-4ED4-8521-BCF9C5A5A06C}"/>
              </a:ext>
            </a:extLst>
          </p:cNvPr>
          <p:cNvSpPr txBox="1">
            <a:spLocks/>
          </p:cNvSpPr>
          <p:nvPr/>
        </p:nvSpPr>
        <p:spPr>
          <a:xfrm>
            <a:off x="3225302" y="3933589"/>
            <a:ext cx="5129079" cy="942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Livvic"/>
              <a:buNone/>
            </a:pPr>
            <a:r>
              <a:rPr lang="th-TH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ก. กิน เช่น รับประทานอาหาร</a:t>
            </a:r>
          </a:p>
        </p:txBody>
      </p:sp>
      <p:sp>
        <p:nvSpPr>
          <p:cNvPr id="29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51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91" y="771550"/>
            <a:ext cx="91074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กล่องข้อความ 7">
            <a:extLst>
              <a:ext uri="{FF2B5EF4-FFF2-40B4-BE49-F238E27FC236}">
                <a16:creationId xmlns:a16="http://schemas.microsoft.com/office/drawing/2014/main" id="{97446090-44B5-4995-9455-75B87FC183F9}"/>
              </a:ext>
            </a:extLst>
          </p:cNvPr>
          <p:cNvSpPr txBox="1"/>
          <p:nvPr/>
        </p:nvSpPr>
        <p:spPr>
          <a:xfrm>
            <a:off x="4847309" y="843558"/>
            <a:ext cx="1092843" cy="919401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กิน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70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819707"/>
            <a:ext cx="9144000" cy="4200315"/>
          </a:xfrm>
          <a:prstGeom prst="cloud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Google Shape;679;p38"/>
          <p:cNvSpPr txBox="1">
            <a:spLocks noGrp="1"/>
          </p:cNvSpPr>
          <p:nvPr>
            <p:ph type="subTitle" idx="1"/>
          </p:nvPr>
        </p:nvSpPr>
        <p:spPr>
          <a:xfrm>
            <a:off x="978768" y="1634918"/>
            <a:ext cx="5459959" cy="2576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thaiDist"/>
            <a:r>
              <a:rPr lang="th-TH" sz="3200" b="1" dirty="0"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latin typeface="tahomo Med" pitchFamily="2" charset="-34"/>
                <a:cs typeface="tahomo Med" pitchFamily="2" charset="-34"/>
              </a:rPr>
              <a:t>ภาษานอกจากจะใช้เป็นเครื่องมือในการสื่อความรู้ ความคิด ความรู้สึก ตลอดจนทัศนคติแล้ว ยังใช้</a:t>
            </a:r>
            <a:r>
              <a:rPr lang="th-TH" sz="3200" b="1" dirty="0">
                <a:solidFill>
                  <a:srgbClr val="FF0066"/>
                </a:solidFill>
                <a:latin typeface="tahomo Med" pitchFamily="2" charset="-34"/>
                <a:cs typeface="tahomo Med" pitchFamily="2" charset="-34"/>
              </a:rPr>
              <a:t>สร้างความสัมพันธ์ระหว่างบุคคล</a:t>
            </a:r>
            <a:r>
              <a:rPr lang="th-TH" sz="3200" b="1" dirty="0">
                <a:solidFill>
                  <a:srgbClr val="009900"/>
                </a:solidFill>
                <a:latin typeface="tahomo Med" pitchFamily="2" charset="-34"/>
                <a:cs typeface="tahomo Med" pitchFamily="2" charset="-34"/>
              </a:rPr>
              <a:t> </a:t>
            </a:r>
            <a:endParaRPr sz="3200" b="1" dirty="0"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682" name="Google Shape;682;p38"/>
          <p:cNvGrpSpPr/>
          <p:nvPr/>
        </p:nvGrpSpPr>
        <p:grpSpPr>
          <a:xfrm>
            <a:off x="6239069" y="2071487"/>
            <a:ext cx="2941443" cy="1808692"/>
            <a:chOff x="4074863" y="1263319"/>
            <a:chExt cx="4799343" cy="2616860"/>
          </a:xfrm>
        </p:grpSpPr>
        <p:sp>
          <p:nvSpPr>
            <p:cNvPr id="683" name="Google Shape;683;p38"/>
            <p:cNvSpPr/>
            <p:nvPr/>
          </p:nvSpPr>
          <p:spPr>
            <a:xfrm>
              <a:off x="4322901" y="2014386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1"/>
                  </a:moveTo>
                  <a:lnTo>
                    <a:pt x="1" y="39272"/>
                  </a:lnTo>
                  <a:lnTo>
                    <a:pt x="58239" y="39272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4319414" y="2010900"/>
              <a:ext cx="1122560" cy="759247"/>
            </a:xfrm>
            <a:custGeom>
              <a:avLst/>
              <a:gdLst/>
              <a:ahLst/>
              <a:cxnLst/>
              <a:rect l="l" t="t" r="r" b="b"/>
              <a:pathLst>
                <a:path w="58604" h="39637" extrusionOk="0">
                  <a:moveTo>
                    <a:pt x="58238" y="396"/>
                  </a:moveTo>
                  <a:lnTo>
                    <a:pt x="58238" y="39272"/>
                  </a:lnTo>
                  <a:lnTo>
                    <a:pt x="365" y="39272"/>
                  </a:lnTo>
                  <a:lnTo>
                    <a:pt x="365" y="396"/>
                  </a:lnTo>
                  <a:close/>
                  <a:moveTo>
                    <a:pt x="0" y="0"/>
                  </a:moveTo>
                  <a:lnTo>
                    <a:pt x="0" y="39636"/>
                  </a:lnTo>
                  <a:lnTo>
                    <a:pt x="58603" y="39636"/>
                  </a:lnTo>
                  <a:lnTo>
                    <a:pt x="586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4370635" y="2045839"/>
              <a:ext cx="59993" cy="51297"/>
            </a:xfrm>
            <a:custGeom>
              <a:avLst/>
              <a:gdLst/>
              <a:ahLst/>
              <a:cxnLst/>
              <a:rect l="l" t="t" r="r" b="b"/>
              <a:pathLst>
                <a:path w="3132" h="2678" extrusionOk="0">
                  <a:moveTo>
                    <a:pt x="1794" y="0"/>
                  </a:moveTo>
                  <a:cubicBezTo>
                    <a:pt x="579" y="0"/>
                    <a:pt x="1" y="1459"/>
                    <a:pt x="852" y="2280"/>
                  </a:cubicBezTo>
                  <a:cubicBezTo>
                    <a:pt x="1117" y="2555"/>
                    <a:pt x="1449" y="2678"/>
                    <a:pt x="1777" y="2678"/>
                  </a:cubicBezTo>
                  <a:cubicBezTo>
                    <a:pt x="2463" y="2678"/>
                    <a:pt x="3132" y="2140"/>
                    <a:pt x="3132" y="1338"/>
                  </a:cubicBezTo>
                  <a:cubicBezTo>
                    <a:pt x="3132" y="608"/>
                    <a:pt x="2524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475451" y="2045839"/>
              <a:ext cx="59974" cy="51297"/>
            </a:xfrm>
            <a:custGeom>
              <a:avLst/>
              <a:gdLst/>
              <a:ahLst/>
              <a:cxnLst/>
              <a:rect l="l" t="t" r="r" b="b"/>
              <a:pathLst>
                <a:path w="3131" h="2678" extrusionOk="0">
                  <a:moveTo>
                    <a:pt x="1794" y="0"/>
                  </a:moveTo>
                  <a:cubicBezTo>
                    <a:pt x="608" y="0"/>
                    <a:pt x="0" y="1459"/>
                    <a:pt x="851" y="2280"/>
                  </a:cubicBezTo>
                  <a:cubicBezTo>
                    <a:pt x="1126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8"/>
                    <a:pt x="2523" y="0"/>
                    <a:pt x="17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580248" y="2045839"/>
              <a:ext cx="60568" cy="51604"/>
            </a:xfrm>
            <a:custGeom>
              <a:avLst/>
              <a:gdLst/>
              <a:ahLst/>
              <a:cxnLst/>
              <a:rect l="l" t="t" r="r" b="b"/>
              <a:pathLst>
                <a:path w="3162" h="2694" extrusionOk="0">
                  <a:moveTo>
                    <a:pt x="1794" y="0"/>
                  </a:moveTo>
                  <a:cubicBezTo>
                    <a:pt x="608" y="0"/>
                    <a:pt x="0" y="1459"/>
                    <a:pt x="852" y="2310"/>
                  </a:cubicBezTo>
                  <a:cubicBezTo>
                    <a:pt x="1125" y="2574"/>
                    <a:pt x="1462" y="2694"/>
                    <a:pt x="1792" y="2694"/>
                  </a:cubicBezTo>
                  <a:cubicBezTo>
                    <a:pt x="2490" y="2694"/>
                    <a:pt x="3162" y="2162"/>
                    <a:pt x="3162" y="1338"/>
                  </a:cubicBezTo>
                  <a:cubicBezTo>
                    <a:pt x="3162" y="608"/>
                    <a:pt x="2554" y="0"/>
                    <a:pt x="1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4322901" y="2124432"/>
              <a:ext cx="1115568" cy="7011"/>
            </a:xfrm>
            <a:custGeom>
              <a:avLst/>
              <a:gdLst/>
              <a:ahLst/>
              <a:cxnLst/>
              <a:rect l="l" t="t" r="r" b="b"/>
              <a:pathLst>
                <a:path w="58239" h="366" extrusionOk="0">
                  <a:moveTo>
                    <a:pt x="1" y="1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7685274" y="2538984"/>
              <a:ext cx="1115568" cy="752255"/>
            </a:xfrm>
            <a:custGeom>
              <a:avLst/>
              <a:gdLst/>
              <a:ahLst/>
              <a:cxnLst/>
              <a:rect l="l" t="t" r="r" b="b"/>
              <a:pathLst>
                <a:path w="58239" h="39272" extrusionOk="0">
                  <a:moveTo>
                    <a:pt x="1" y="0"/>
                  </a:moveTo>
                  <a:lnTo>
                    <a:pt x="1" y="39271"/>
                  </a:lnTo>
                  <a:lnTo>
                    <a:pt x="58239" y="39271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681194" y="2535479"/>
              <a:ext cx="1123153" cy="759247"/>
            </a:xfrm>
            <a:custGeom>
              <a:avLst/>
              <a:gdLst/>
              <a:ahLst/>
              <a:cxnLst/>
              <a:rect l="l" t="t" r="r" b="b"/>
              <a:pathLst>
                <a:path w="58635" h="39637" extrusionOk="0">
                  <a:moveTo>
                    <a:pt x="58270" y="396"/>
                  </a:moveTo>
                  <a:lnTo>
                    <a:pt x="58270" y="39272"/>
                  </a:lnTo>
                  <a:lnTo>
                    <a:pt x="396" y="39272"/>
                  </a:lnTo>
                  <a:lnTo>
                    <a:pt x="396" y="396"/>
                  </a:lnTo>
                  <a:close/>
                  <a:moveTo>
                    <a:pt x="1" y="1"/>
                  </a:moveTo>
                  <a:lnTo>
                    <a:pt x="1" y="39637"/>
                  </a:lnTo>
                  <a:lnTo>
                    <a:pt x="58634" y="39637"/>
                  </a:lnTo>
                  <a:lnTo>
                    <a:pt x="58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7733027" y="2570418"/>
              <a:ext cx="59974" cy="51316"/>
            </a:xfrm>
            <a:custGeom>
              <a:avLst/>
              <a:gdLst/>
              <a:ahLst/>
              <a:cxnLst/>
              <a:rect l="l" t="t" r="r" b="b"/>
              <a:pathLst>
                <a:path w="3131" h="2679" extrusionOk="0">
                  <a:moveTo>
                    <a:pt x="1794" y="1"/>
                  </a:moveTo>
                  <a:cubicBezTo>
                    <a:pt x="578" y="1"/>
                    <a:pt x="0" y="1460"/>
                    <a:pt x="821" y="2280"/>
                  </a:cubicBezTo>
                  <a:cubicBezTo>
                    <a:pt x="1096" y="2555"/>
                    <a:pt x="1435" y="2678"/>
                    <a:pt x="1767" y="2678"/>
                  </a:cubicBezTo>
                  <a:cubicBezTo>
                    <a:pt x="2463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7837824" y="2570418"/>
              <a:ext cx="59993" cy="51316"/>
            </a:xfrm>
            <a:custGeom>
              <a:avLst/>
              <a:gdLst/>
              <a:ahLst/>
              <a:cxnLst/>
              <a:rect l="l" t="t" r="r" b="b"/>
              <a:pathLst>
                <a:path w="3132" h="2679" extrusionOk="0">
                  <a:moveTo>
                    <a:pt x="1794" y="1"/>
                  </a:moveTo>
                  <a:cubicBezTo>
                    <a:pt x="578" y="1"/>
                    <a:pt x="0" y="1460"/>
                    <a:pt x="851" y="2280"/>
                  </a:cubicBezTo>
                  <a:cubicBezTo>
                    <a:pt x="1127" y="2555"/>
                    <a:pt x="1462" y="2678"/>
                    <a:pt x="1790" y="2678"/>
                  </a:cubicBezTo>
                  <a:cubicBezTo>
                    <a:pt x="2477" y="2678"/>
                    <a:pt x="3131" y="2140"/>
                    <a:pt x="3131" y="1338"/>
                  </a:cubicBezTo>
                  <a:cubicBezTo>
                    <a:pt x="3131" y="609"/>
                    <a:pt x="2523" y="1"/>
                    <a:pt x="179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7942621" y="2570418"/>
              <a:ext cx="60568" cy="51316"/>
            </a:xfrm>
            <a:custGeom>
              <a:avLst/>
              <a:gdLst/>
              <a:ahLst/>
              <a:cxnLst/>
              <a:rect l="l" t="t" r="r" b="b"/>
              <a:pathLst>
                <a:path w="3162" h="2679" extrusionOk="0">
                  <a:moveTo>
                    <a:pt x="1794" y="1"/>
                  </a:moveTo>
                  <a:cubicBezTo>
                    <a:pt x="609" y="1"/>
                    <a:pt x="1" y="1460"/>
                    <a:pt x="852" y="2280"/>
                  </a:cubicBezTo>
                  <a:cubicBezTo>
                    <a:pt x="1127" y="2555"/>
                    <a:pt x="1465" y="2678"/>
                    <a:pt x="1798" y="2678"/>
                  </a:cubicBezTo>
                  <a:cubicBezTo>
                    <a:pt x="2494" y="2678"/>
                    <a:pt x="3162" y="2140"/>
                    <a:pt x="3162" y="1338"/>
                  </a:cubicBezTo>
                  <a:cubicBezTo>
                    <a:pt x="3162" y="609"/>
                    <a:pt x="2554" y="1"/>
                    <a:pt x="179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7685274" y="2649030"/>
              <a:ext cx="1115568" cy="6992"/>
            </a:xfrm>
            <a:custGeom>
              <a:avLst/>
              <a:gdLst/>
              <a:ahLst/>
              <a:cxnLst/>
              <a:rect l="l" t="t" r="r" b="b"/>
              <a:pathLst>
                <a:path w="58239" h="365" extrusionOk="0">
                  <a:moveTo>
                    <a:pt x="1" y="0"/>
                  </a:moveTo>
                  <a:lnTo>
                    <a:pt x="1" y="365"/>
                  </a:lnTo>
                  <a:lnTo>
                    <a:pt x="58239" y="365"/>
                  </a:lnTo>
                  <a:lnTo>
                    <a:pt x="58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657098" y="2635047"/>
              <a:ext cx="450085" cy="236411"/>
            </a:xfrm>
            <a:custGeom>
              <a:avLst/>
              <a:gdLst/>
              <a:ahLst/>
              <a:cxnLst/>
              <a:rect l="l" t="t" r="r" b="b"/>
              <a:pathLst>
                <a:path w="23497" h="12342" extrusionOk="0">
                  <a:moveTo>
                    <a:pt x="6019" y="1"/>
                  </a:moveTo>
                  <a:cubicBezTo>
                    <a:pt x="2675" y="61"/>
                    <a:pt x="1" y="2797"/>
                    <a:pt x="1" y="6171"/>
                  </a:cubicBezTo>
                  <a:cubicBezTo>
                    <a:pt x="1" y="9514"/>
                    <a:pt x="2675" y="12250"/>
                    <a:pt x="6019" y="12341"/>
                  </a:cubicBezTo>
                  <a:lnTo>
                    <a:pt x="16992" y="12311"/>
                  </a:lnTo>
                  <a:lnTo>
                    <a:pt x="17326" y="12311"/>
                  </a:lnTo>
                  <a:cubicBezTo>
                    <a:pt x="20731" y="12311"/>
                    <a:pt x="23497" y="9545"/>
                    <a:pt x="23497" y="6140"/>
                  </a:cubicBezTo>
                  <a:cubicBezTo>
                    <a:pt x="23466" y="2736"/>
                    <a:pt x="20700" y="1"/>
                    <a:pt x="17326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774135" y="2706955"/>
              <a:ext cx="213693" cy="49803"/>
            </a:xfrm>
            <a:custGeom>
              <a:avLst/>
              <a:gdLst/>
              <a:ahLst/>
              <a:cxnLst/>
              <a:rect l="l" t="t" r="r" b="b"/>
              <a:pathLst>
                <a:path w="11156" h="2600" extrusionOk="0">
                  <a:moveTo>
                    <a:pt x="5563" y="0"/>
                  </a:moveTo>
                  <a:cubicBezTo>
                    <a:pt x="4750" y="0"/>
                    <a:pt x="3936" y="76"/>
                    <a:pt x="3131" y="228"/>
                  </a:cubicBezTo>
                  <a:cubicBezTo>
                    <a:pt x="2432" y="350"/>
                    <a:pt x="1763" y="624"/>
                    <a:pt x="1186" y="988"/>
                  </a:cubicBezTo>
                  <a:cubicBezTo>
                    <a:pt x="1034" y="1110"/>
                    <a:pt x="882" y="1201"/>
                    <a:pt x="760" y="1323"/>
                  </a:cubicBezTo>
                  <a:lnTo>
                    <a:pt x="365" y="1687"/>
                  </a:lnTo>
                  <a:cubicBezTo>
                    <a:pt x="304" y="1779"/>
                    <a:pt x="243" y="1870"/>
                    <a:pt x="213" y="1931"/>
                  </a:cubicBezTo>
                  <a:cubicBezTo>
                    <a:pt x="61" y="2143"/>
                    <a:pt x="0" y="2356"/>
                    <a:pt x="0" y="2599"/>
                  </a:cubicBezTo>
                  <a:lnTo>
                    <a:pt x="3161" y="2599"/>
                  </a:lnTo>
                  <a:cubicBezTo>
                    <a:pt x="3222" y="2599"/>
                    <a:pt x="3222" y="2569"/>
                    <a:pt x="3253" y="2538"/>
                  </a:cubicBezTo>
                  <a:cubicBezTo>
                    <a:pt x="3435" y="2174"/>
                    <a:pt x="3769" y="1961"/>
                    <a:pt x="4164" y="1931"/>
                  </a:cubicBezTo>
                  <a:cubicBezTo>
                    <a:pt x="4620" y="1900"/>
                    <a:pt x="5084" y="1885"/>
                    <a:pt x="5547" y="1885"/>
                  </a:cubicBezTo>
                  <a:cubicBezTo>
                    <a:pt x="6011" y="1885"/>
                    <a:pt x="6474" y="1900"/>
                    <a:pt x="6930" y="1931"/>
                  </a:cubicBezTo>
                  <a:cubicBezTo>
                    <a:pt x="7326" y="1961"/>
                    <a:pt x="7660" y="2174"/>
                    <a:pt x="7842" y="2538"/>
                  </a:cubicBezTo>
                  <a:cubicBezTo>
                    <a:pt x="7864" y="2560"/>
                    <a:pt x="7900" y="2581"/>
                    <a:pt x="7942" y="2581"/>
                  </a:cubicBezTo>
                  <a:cubicBezTo>
                    <a:pt x="7959" y="2581"/>
                    <a:pt x="7976" y="2578"/>
                    <a:pt x="7994" y="2569"/>
                  </a:cubicBezTo>
                  <a:lnTo>
                    <a:pt x="11155" y="2569"/>
                  </a:lnTo>
                  <a:cubicBezTo>
                    <a:pt x="11125" y="2417"/>
                    <a:pt x="11064" y="2265"/>
                    <a:pt x="11003" y="2113"/>
                  </a:cubicBezTo>
                  <a:cubicBezTo>
                    <a:pt x="10943" y="1961"/>
                    <a:pt x="10851" y="1809"/>
                    <a:pt x="10760" y="1687"/>
                  </a:cubicBezTo>
                  <a:lnTo>
                    <a:pt x="10365" y="1323"/>
                  </a:lnTo>
                  <a:cubicBezTo>
                    <a:pt x="10213" y="1231"/>
                    <a:pt x="10061" y="1110"/>
                    <a:pt x="9909" y="988"/>
                  </a:cubicBezTo>
                  <a:cubicBezTo>
                    <a:pt x="9332" y="624"/>
                    <a:pt x="8693" y="380"/>
                    <a:pt x="7994" y="228"/>
                  </a:cubicBezTo>
                  <a:cubicBezTo>
                    <a:pt x="7189" y="76"/>
                    <a:pt x="6376" y="0"/>
                    <a:pt x="5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4773541" y="2768385"/>
              <a:ext cx="61124" cy="29767"/>
            </a:xfrm>
            <a:custGeom>
              <a:avLst/>
              <a:gdLst/>
              <a:ahLst/>
              <a:cxnLst/>
              <a:rect l="l" t="t" r="r" b="b"/>
              <a:pathLst>
                <a:path w="3191" h="1554" extrusionOk="0">
                  <a:moveTo>
                    <a:pt x="1" y="0"/>
                  </a:moveTo>
                  <a:lnTo>
                    <a:pt x="1" y="91"/>
                  </a:lnTo>
                  <a:lnTo>
                    <a:pt x="1" y="1186"/>
                  </a:lnTo>
                  <a:cubicBezTo>
                    <a:pt x="1" y="1383"/>
                    <a:pt x="157" y="1554"/>
                    <a:pt x="374" y="1554"/>
                  </a:cubicBezTo>
                  <a:cubicBezTo>
                    <a:pt x="391" y="1554"/>
                    <a:pt x="408" y="1553"/>
                    <a:pt x="426" y="1550"/>
                  </a:cubicBezTo>
                  <a:lnTo>
                    <a:pt x="2767" y="1550"/>
                  </a:lnTo>
                  <a:cubicBezTo>
                    <a:pt x="2782" y="1553"/>
                    <a:pt x="2798" y="1554"/>
                    <a:pt x="2814" y="1554"/>
                  </a:cubicBezTo>
                  <a:cubicBezTo>
                    <a:pt x="3009" y="1554"/>
                    <a:pt x="3190" y="1380"/>
                    <a:pt x="3162" y="1155"/>
                  </a:cubicBezTo>
                  <a:lnTo>
                    <a:pt x="3162" y="2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926724" y="2768385"/>
              <a:ext cx="60530" cy="29767"/>
            </a:xfrm>
            <a:custGeom>
              <a:avLst/>
              <a:gdLst/>
              <a:ahLst/>
              <a:cxnLst/>
              <a:rect l="l" t="t" r="r" b="b"/>
              <a:pathLst>
                <a:path w="3160" h="1554" extrusionOk="0">
                  <a:moveTo>
                    <a:pt x="59" y="0"/>
                  </a:moveTo>
                  <a:cubicBezTo>
                    <a:pt x="28" y="395"/>
                    <a:pt x="28" y="821"/>
                    <a:pt x="28" y="1186"/>
                  </a:cubicBezTo>
                  <a:cubicBezTo>
                    <a:pt x="0" y="1383"/>
                    <a:pt x="155" y="1554"/>
                    <a:pt x="347" y="1554"/>
                  </a:cubicBezTo>
                  <a:cubicBezTo>
                    <a:pt x="362" y="1554"/>
                    <a:pt x="377" y="1553"/>
                    <a:pt x="393" y="1550"/>
                  </a:cubicBezTo>
                  <a:lnTo>
                    <a:pt x="2764" y="1550"/>
                  </a:lnTo>
                  <a:cubicBezTo>
                    <a:pt x="2780" y="1553"/>
                    <a:pt x="2795" y="1554"/>
                    <a:pt x="2810" y="1554"/>
                  </a:cubicBezTo>
                  <a:cubicBezTo>
                    <a:pt x="3003" y="1554"/>
                    <a:pt x="3159" y="1383"/>
                    <a:pt x="3159" y="1186"/>
                  </a:cubicBezTo>
                  <a:lnTo>
                    <a:pt x="3159" y="91"/>
                  </a:lnTo>
                  <a:lnTo>
                    <a:pt x="3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8329226" y="2182663"/>
              <a:ext cx="487916" cy="491996"/>
            </a:xfrm>
            <a:custGeom>
              <a:avLst/>
              <a:gdLst/>
              <a:ahLst/>
              <a:cxnLst/>
              <a:rect l="l" t="t" r="r" b="b"/>
              <a:pathLst>
                <a:path w="25472" h="25685" extrusionOk="0">
                  <a:moveTo>
                    <a:pt x="12822" y="6971"/>
                  </a:moveTo>
                  <a:cubicBezTo>
                    <a:pt x="17322" y="6971"/>
                    <a:pt x="20427" y="12243"/>
                    <a:pt x="17539" y="16292"/>
                  </a:cubicBezTo>
                  <a:cubicBezTo>
                    <a:pt x="16411" y="17862"/>
                    <a:pt x="14609" y="18740"/>
                    <a:pt x="12751" y="18740"/>
                  </a:cubicBezTo>
                  <a:cubicBezTo>
                    <a:pt x="12054" y="18740"/>
                    <a:pt x="11349" y="18616"/>
                    <a:pt x="10669" y="18359"/>
                  </a:cubicBezTo>
                  <a:cubicBezTo>
                    <a:pt x="5411" y="16353"/>
                    <a:pt x="5684" y="8845"/>
                    <a:pt x="11064" y="7234"/>
                  </a:cubicBezTo>
                  <a:cubicBezTo>
                    <a:pt x="11666" y="7054"/>
                    <a:pt x="12255" y="6971"/>
                    <a:pt x="12822" y="6971"/>
                  </a:cubicBezTo>
                  <a:close/>
                  <a:moveTo>
                    <a:pt x="15563" y="0"/>
                  </a:moveTo>
                  <a:lnTo>
                    <a:pt x="14530" y="1946"/>
                  </a:lnTo>
                  <a:cubicBezTo>
                    <a:pt x="14209" y="2499"/>
                    <a:pt x="13638" y="2829"/>
                    <a:pt x="13029" y="2829"/>
                  </a:cubicBezTo>
                  <a:cubicBezTo>
                    <a:pt x="13002" y="2829"/>
                    <a:pt x="12976" y="2828"/>
                    <a:pt x="12949" y="2827"/>
                  </a:cubicBezTo>
                  <a:cubicBezTo>
                    <a:pt x="12615" y="2827"/>
                    <a:pt x="12250" y="2827"/>
                    <a:pt x="11915" y="2888"/>
                  </a:cubicBezTo>
                  <a:cubicBezTo>
                    <a:pt x="11861" y="2893"/>
                    <a:pt x="11807" y="2895"/>
                    <a:pt x="11753" y="2895"/>
                  </a:cubicBezTo>
                  <a:cubicBezTo>
                    <a:pt x="11171" y="2895"/>
                    <a:pt x="10611" y="2601"/>
                    <a:pt x="10305" y="2128"/>
                  </a:cubicBezTo>
                  <a:lnTo>
                    <a:pt x="9119" y="213"/>
                  </a:lnTo>
                  <a:lnTo>
                    <a:pt x="3040" y="4012"/>
                  </a:lnTo>
                  <a:lnTo>
                    <a:pt x="4195" y="5927"/>
                  </a:lnTo>
                  <a:cubicBezTo>
                    <a:pt x="4529" y="6444"/>
                    <a:pt x="4529" y="7143"/>
                    <a:pt x="4195" y="7660"/>
                  </a:cubicBezTo>
                  <a:cubicBezTo>
                    <a:pt x="4104" y="7842"/>
                    <a:pt x="4013" y="7994"/>
                    <a:pt x="3921" y="8146"/>
                  </a:cubicBezTo>
                  <a:cubicBezTo>
                    <a:pt x="3830" y="8329"/>
                    <a:pt x="3739" y="8481"/>
                    <a:pt x="3678" y="8663"/>
                  </a:cubicBezTo>
                  <a:cubicBezTo>
                    <a:pt x="3405" y="9240"/>
                    <a:pt x="2827" y="9605"/>
                    <a:pt x="2189" y="9636"/>
                  </a:cubicBezTo>
                  <a:lnTo>
                    <a:pt x="0" y="9696"/>
                  </a:lnTo>
                  <a:lnTo>
                    <a:pt x="213" y="16870"/>
                  </a:lnTo>
                  <a:lnTo>
                    <a:pt x="2402" y="16809"/>
                  </a:lnTo>
                  <a:cubicBezTo>
                    <a:pt x="2428" y="16808"/>
                    <a:pt x="2455" y="16807"/>
                    <a:pt x="2482" y="16807"/>
                  </a:cubicBezTo>
                  <a:cubicBezTo>
                    <a:pt x="3088" y="16807"/>
                    <a:pt x="3630" y="17136"/>
                    <a:pt x="3921" y="17660"/>
                  </a:cubicBezTo>
                  <a:cubicBezTo>
                    <a:pt x="4104" y="17994"/>
                    <a:pt x="4317" y="18329"/>
                    <a:pt x="4529" y="18633"/>
                  </a:cubicBezTo>
                  <a:cubicBezTo>
                    <a:pt x="4894" y="19149"/>
                    <a:pt x="4924" y="19848"/>
                    <a:pt x="4621" y="20396"/>
                  </a:cubicBezTo>
                  <a:lnTo>
                    <a:pt x="3587" y="22341"/>
                  </a:lnTo>
                  <a:lnTo>
                    <a:pt x="9940" y="25684"/>
                  </a:lnTo>
                  <a:lnTo>
                    <a:pt x="10973" y="23770"/>
                  </a:lnTo>
                  <a:cubicBezTo>
                    <a:pt x="11265" y="23214"/>
                    <a:pt x="11838" y="22856"/>
                    <a:pt x="12476" y="22856"/>
                  </a:cubicBezTo>
                  <a:cubicBezTo>
                    <a:pt x="12502" y="22856"/>
                    <a:pt x="12528" y="22856"/>
                    <a:pt x="12554" y="22858"/>
                  </a:cubicBezTo>
                  <a:cubicBezTo>
                    <a:pt x="12888" y="22858"/>
                    <a:pt x="13253" y="22858"/>
                    <a:pt x="13587" y="22827"/>
                  </a:cubicBezTo>
                  <a:cubicBezTo>
                    <a:pt x="13641" y="22822"/>
                    <a:pt x="13695" y="22820"/>
                    <a:pt x="13749" y="22820"/>
                  </a:cubicBezTo>
                  <a:cubicBezTo>
                    <a:pt x="14331" y="22820"/>
                    <a:pt x="14892" y="23117"/>
                    <a:pt x="15198" y="23618"/>
                  </a:cubicBezTo>
                  <a:lnTo>
                    <a:pt x="16353" y="25502"/>
                  </a:lnTo>
                  <a:lnTo>
                    <a:pt x="22463" y="21703"/>
                  </a:lnTo>
                  <a:lnTo>
                    <a:pt x="21308" y="19848"/>
                  </a:lnTo>
                  <a:cubicBezTo>
                    <a:pt x="20973" y="19301"/>
                    <a:pt x="20973" y="18602"/>
                    <a:pt x="21308" y="18055"/>
                  </a:cubicBezTo>
                  <a:cubicBezTo>
                    <a:pt x="21399" y="17903"/>
                    <a:pt x="21490" y="17751"/>
                    <a:pt x="21551" y="17599"/>
                  </a:cubicBezTo>
                  <a:cubicBezTo>
                    <a:pt x="21642" y="17417"/>
                    <a:pt x="21733" y="17265"/>
                    <a:pt x="21794" y="17113"/>
                  </a:cubicBezTo>
                  <a:cubicBezTo>
                    <a:pt x="22068" y="16535"/>
                    <a:pt x="22645" y="16140"/>
                    <a:pt x="23283" y="16110"/>
                  </a:cubicBezTo>
                  <a:lnTo>
                    <a:pt x="25472" y="16049"/>
                  </a:lnTo>
                  <a:lnTo>
                    <a:pt x="25259" y="8876"/>
                  </a:lnTo>
                  <a:lnTo>
                    <a:pt x="23040" y="8936"/>
                  </a:lnTo>
                  <a:cubicBezTo>
                    <a:pt x="22402" y="8936"/>
                    <a:pt x="21824" y="8602"/>
                    <a:pt x="21521" y="8025"/>
                  </a:cubicBezTo>
                  <a:cubicBezTo>
                    <a:pt x="21338" y="7721"/>
                    <a:pt x="21156" y="7417"/>
                    <a:pt x="20973" y="7143"/>
                  </a:cubicBezTo>
                  <a:cubicBezTo>
                    <a:pt x="20609" y="6596"/>
                    <a:pt x="20548" y="5927"/>
                    <a:pt x="20852" y="5350"/>
                  </a:cubicBezTo>
                  <a:lnTo>
                    <a:pt x="21885" y="3404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7934480" y="1957917"/>
              <a:ext cx="342357" cy="339465"/>
            </a:xfrm>
            <a:custGeom>
              <a:avLst/>
              <a:gdLst/>
              <a:ahLst/>
              <a:cxnLst/>
              <a:rect l="l" t="t" r="r" b="b"/>
              <a:pathLst>
                <a:path w="17873" h="17722" extrusionOk="0">
                  <a:moveTo>
                    <a:pt x="8909" y="4748"/>
                  </a:moveTo>
                  <a:cubicBezTo>
                    <a:pt x="11025" y="4748"/>
                    <a:pt x="13050" y="6388"/>
                    <a:pt x="13070" y="8876"/>
                  </a:cubicBezTo>
                  <a:cubicBezTo>
                    <a:pt x="13070" y="11156"/>
                    <a:pt x="11216" y="12979"/>
                    <a:pt x="8936" y="12979"/>
                  </a:cubicBezTo>
                  <a:lnTo>
                    <a:pt x="8936" y="13010"/>
                  </a:lnTo>
                  <a:cubicBezTo>
                    <a:pt x="5259" y="12979"/>
                    <a:pt x="3435" y="8572"/>
                    <a:pt x="6018" y="5958"/>
                  </a:cubicBezTo>
                  <a:cubicBezTo>
                    <a:pt x="6864" y="5122"/>
                    <a:pt x="7897" y="4748"/>
                    <a:pt x="8909" y="4748"/>
                  </a:cubicBezTo>
                  <a:close/>
                  <a:moveTo>
                    <a:pt x="6414" y="0"/>
                  </a:moveTo>
                  <a:lnTo>
                    <a:pt x="6414" y="1520"/>
                  </a:lnTo>
                  <a:cubicBezTo>
                    <a:pt x="6414" y="1976"/>
                    <a:pt x="6170" y="2402"/>
                    <a:pt x="5745" y="2584"/>
                  </a:cubicBezTo>
                  <a:cubicBezTo>
                    <a:pt x="5532" y="2706"/>
                    <a:pt x="5319" y="2827"/>
                    <a:pt x="5107" y="2979"/>
                  </a:cubicBezTo>
                  <a:cubicBezTo>
                    <a:pt x="4913" y="3108"/>
                    <a:pt x="4685" y="3178"/>
                    <a:pt x="4454" y="3178"/>
                  </a:cubicBezTo>
                  <a:cubicBezTo>
                    <a:pt x="4251" y="3178"/>
                    <a:pt x="4046" y="3124"/>
                    <a:pt x="3860" y="3010"/>
                  </a:cubicBezTo>
                  <a:lnTo>
                    <a:pt x="2523" y="2250"/>
                  </a:lnTo>
                  <a:lnTo>
                    <a:pt x="0" y="6627"/>
                  </a:lnTo>
                  <a:lnTo>
                    <a:pt x="1337" y="7387"/>
                  </a:lnTo>
                  <a:cubicBezTo>
                    <a:pt x="1733" y="7599"/>
                    <a:pt x="1945" y="8025"/>
                    <a:pt x="1915" y="8481"/>
                  </a:cubicBezTo>
                  <a:lnTo>
                    <a:pt x="1915" y="8876"/>
                  </a:lnTo>
                  <a:lnTo>
                    <a:pt x="1915" y="9241"/>
                  </a:lnTo>
                  <a:cubicBezTo>
                    <a:pt x="1945" y="9697"/>
                    <a:pt x="1733" y="10122"/>
                    <a:pt x="1337" y="10335"/>
                  </a:cubicBezTo>
                  <a:lnTo>
                    <a:pt x="0" y="11095"/>
                  </a:lnTo>
                  <a:lnTo>
                    <a:pt x="2523" y="15472"/>
                  </a:lnTo>
                  <a:lnTo>
                    <a:pt x="3860" y="14712"/>
                  </a:lnTo>
                  <a:cubicBezTo>
                    <a:pt x="4046" y="14598"/>
                    <a:pt x="4244" y="14544"/>
                    <a:pt x="4444" y="14544"/>
                  </a:cubicBezTo>
                  <a:cubicBezTo>
                    <a:pt x="4670" y="14544"/>
                    <a:pt x="4897" y="14613"/>
                    <a:pt x="5107" y="14742"/>
                  </a:cubicBezTo>
                  <a:cubicBezTo>
                    <a:pt x="5319" y="14894"/>
                    <a:pt x="5532" y="15016"/>
                    <a:pt x="5745" y="15137"/>
                  </a:cubicBezTo>
                  <a:cubicBezTo>
                    <a:pt x="6170" y="15320"/>
                    <a:pt x="6414" y="15745"/>
                    <a:pt x="6414" y="16201"/>
                  </a:cubicBezTo>
                  <a:lnTo>
                    <a:pt x="6414" y="17721"/>
                  </a:lnTo>
                  <a:lnTo>
                    <a:pt x="11459" y="17721"/>
                  </a:lnTo>
                  <a:lnTo>
                    <a:pt x="11459" y="16171"/>
                  </a:lnTo>
                  <a:cubicBezTo>
                    <a:pt x="11459" y="15715"/>
                    <a:pt x="11702" y="15320"/>
                    <a:pt x="12098" y="15107"/>
                  </a:cubicBezTo>
                  <a:cubicBezTo>
                    <a:pt x="12341" y="14986"/>
                    <a:pt x="12554" y="14864"/>
                    <a:pt x="12766" y="14742"/>
                  </a:cubicBezTo>
                  <a:cubicBezTo>
                    <a:pt x="12960" y="14597"/>
                    <a:pt x="13188" y="14529"/>
                    <a:pt x="13419" y="14529"/>
                  </a:cubicBezTo>
                  <a:cubicBezTo>
                    <a:pt x="13622" y="14529"/>
                    <a:pt x="13827" y="14582"/>
                    <a:pt x="14013" y="14682"/>
                  </a:cubicBezTo>
                  <a:lnTo>
                    <a:pt x="15350" y="15441"/>
                  </a:lnTo>
                  <a:lnTo>
                    <a:pt x="17873" y="11095"/>
                  </a:lnTo>
                  <a:lnTo>
                    <a:pt x="16535" y="10335"/>
                  </a:lnTo>
                  <a:cubicBezTo>
                    <a:pt x="16140" y="10122"/>
                    <a:pt x="15927" y="9697"/>
                    <a:pt x="15958" y="9241"/>
                  </a:cubicBezTo>
                  <a:lnTo>
                    <a:pt x="15958" y="8846"/>
                  </a:lnTo>
                  <a:lnTo>
                    <a:pt x="15958" y="8481"/>
                  </a:lnTo>
                  <a:cubicBezTo>
                    <a:pt x="15897" y="8025"/>
                    <a:pt x="16140" y="7599"/>
                    <a:pt x="16535" y="7387"/>
                  </a:cubicBezTo>
                  <a:lnTo>
                    <a:pt x="17873" y="6627"/>
                  </a:lnTo>
                  <a:lnTo>
                    <a:pt x="15350" y="2250"/>
                  </a:lnTo>
                  <a:lnTo>
                    <a:pt x="14013" y="3010"/>
                  </a:lnTo>
                  <a:cubicBezTo>
                    <a:pt x="13827" y="3124"/>
                    <a:pt x="13622" y="3178"/>
                    <a:pt x="13418" y="3178"/>
                  </a:cubicBezTo>
                  <a:cubicBezTo>
                    <a:pt x="13188" y="3178"/>
                    <a:pt x="12960" y="3108"/>
                    <a:pt x="12766" y="2979"/>
                  </a:cubicBezTo>
                  <a:cubicBezTo>
                    <a:pt x="12554" y="2827"/>
                    <a:pt x="12341" y="2706"/>
                    <a:pt x="12098" y="2584"/>
                  </a:cubicBezTo>
                  <a:cubicBezTo>
                    <a:pt x="11702" y="2402"/>
                    <a:pt x="11459" y="1976"/>
                    <a:pt x="11459" y="1520"/>
                  </a:cubicBezTo>
                  <a:lnTo>
                    <a:pt x="114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756072" y="1719208"/>
              <a:ext cx="341802" cy="340614"/>
            </a:xfrm>
            <a:custGeom>
              <a:avLst/>
              <a:gdLst/>
              <a:ahLst/>
              <a:cxnLst/>
              <a:rect l="l" t="t" r="r" b="b"/>
              <a:pathLst>
                <a:path w="17844" h="17782" extrusionOk="0">
                  <a:moveTo>
                    <a:pt x="8959" y="4748"/>
                  </a:moveTo>
                  <a:cubicBezTo>
                    <a:pt x="9974" y="4748"/>
                    <a:pt x="11010" y="5122"/>
                    <a:pt x="11855" y="5958"/>
                  </a:cubicBezTo>
                  <a:cubicBezTo>
                    <a:pt x="14439" y="8572"/>
                    <a:pt x="12585" y="13010"/>
                    <a:pt x="8937" y="13010"/>
                  </a:cubicBezTo>
                  <a:cubicBezTo>
                    <a:pt x="6658" y="13010"/>
                    <a:pt x="4803" y="11155"/>
                    <a:pt x="4803" y="8876"/>
                  </a:cubicBezTo>
                  <a:cubicBezTo>
                    <a:pt x="4803" y="6387"/>
                    <a:pt x="6835" y="4748"/>
                    <a:pt x="8959" y="4748"/>
                  </a:cubicBezTo>
                  <a:close/>
                  <a:moveTo>
                    <a:pt x="6414" y="0"/>
                  </a:moveTo>
                  <a:lnTo>
                    <a:pt x="6414" y="1550"/>
                  </a:lnTo>
                  <a:cubicBezTo>
                    <a:pt x="6414" y="2006"/>
                    <a:pt x="6141" y="2402"/>
                    <a:pt x="5746" y="2614"/>
                  </a:cubicBezTo>
                  <a:cubicBezTo>
                    <a:pt x="5533" y="2736"/>
                    <a:pt x="5320" y="2857"/>
                    <a:pt x="5107" y="2979"/>
                  </a:cubicBezTo>
                  <a:cubicBezTo>
                    <a:pt x="4890" y="3113"/>
                    <a:pt x="4645" y="3182"/>
                    <a:pt x="4403" y="3182"/>
                  </a:cubicBezTo>
                  <a:cubicBezTo>
                    <a:pt x="4205" y="3182"/>
                    <a:pt x="4009" y="3136"/>
                    <a:pt x="3831" y="3040"/>
                  </a:cubicBezTo>
                  <a:lnTo>
                    <a:pt x="2493" y="2280"/>
                  </a:lnTo>
                  <a:lnTo>
                    <a:pt x="1" y="6627"/>
                  </a:lnTo>
                  <a:lnTo>
                    <a:pt x="1338" y="7386"/>
                  </a:lnTo>
                  <a:cubicBezTo>
                    <a:pt x="1733" y="7630"/>
                    <a:pt x="1946" y="8055"/>
                    <a:pt x="1916" y="8511"/>
                  </a:cubicBezTo>
                  <a:lnTo>
                    <a:pt x="1916" y="8876"/>
                  </a:lnTo>
                  <a:lnTo>
                    <a:pt x="1916" y="9271"/>
                  </a:lnTo>
                  <a:cubicBezTo>
                    <a:pt x="1946" y="9696"/>
                    <a:pt x="1733" y="10122"/>
                    <a:pt x="1338" y="10365"/>
                  </a:cubicBezTo>
                  <a:lnTo>
                    <a:pt x="1" y="11155"/>
                  </a:lnTo>
                  <a:lnTo>
                    <a:pt x="2524" y="15502"/>
                  </a:lnTo>
                  <a:lnTo>
                    <a:pt x="3831" y="14742"/>
                  </a:lnTo>
                  <a:cubicBezTo>
                    <a:pt x="4009" y="14646"/>
                    <a:pt x="4205" y="14600"/>
                    <a:pt x="4403" y="14600"/>
                  </a:cubicBezTo>
                  <a:cubicBezTo>
                    <a:pt x="4645" y="14600"/>
                    <a:pt x="4890" y="14669"/>
                    <a:pt x="5107" y="14803"/>
                  </a:cubicBezTo>
                  <a:cubicBezTo>
                    <a:pt x="5320" y="14925"/>
                    <a:pt x="5533" y="15046"/>
                    <a:pt x="5746" y="15168"/>
                  </a:cubicBezTo>
                  <a:cubicBezTo>
                    <a:pt x="6141" y="15380"/>
                    <a:pt x="6414" y="15776"/>
                    <a:pt x="6414" y="16232"/>
                  </a:cubicBezTo>
                  <a:lnTo>
                    <a:pt x="6414" y="17782"/>
                  </a:lnTo>
                  <a:lnTo>
                    <a:pt x="11460" y="17782"/>
                  </a:lnTo>
                  <a:lnTo>
                    <a:pt x="11460" y="16232"/>
                  </a:lnTo>
                  <a:cubicBezTo>
                    <a:pt x="11460" y="15776"/>
                    <a:pt x="11703" y="15380"/>
                    <a:pt x="12098" y="15168"/>
                  </a:cubicBezTo>
                  <a:cubicBezTo>
                    <a:pt x="12342" y="15046"/>
                    <a:pt x="12554" y="14925"/>
                    <a:pt x="12767" y="14803"/>
                  </a:cubicBezTo>
                  <a:cubicBezTo>
                    <a:pt x="12968" y="14669"/>
                    <a:pt x="13205" y="14600"/>
                    <a:pt x="13444" y="14600"/>
                  </a:cubicBezTo>
                  <a:cubicBezTo>
                    <a:pt x="13639" y="14600"/>
                    <a:pt x="13835" y="14646"/>
                    <a:pt x="14013" y="14742"/>
                  </a:cubicBezTo>
                  <a:lnTo>
                    <a:pt x="15351" y="15502"/>
                  </a:lnTo>
                  <a:lnTo>
                    <a:pt x="17843" y="11155"/>
                  </a:lnTo>
                  <a:lnTo>
                    <a:pt x="16506" y="10396"/>
                  </a:lnTo>
                  <a:cubicBezTo>
                    <a:pt x="16111" y="10152"/>
                    <a:pt x="15898" y="9727"/>
                    <a:pt x="15928" y="9271"/>
                  </a:cubicBezTo>
                  <a:lnTo>
                    <a:pt x="15928" y="8876"/>
                  </a:lnTo>
                  <a:lnTo>
                    <a:pt x="15928" y="8511"/>
                  </a:lnTo>
                  <a:cubicBezTo>
                    <a:pt x="15898" y="8055"/>
                    <a:pt x="16111" y="7630"/>
                    <a:pt x="16506" y="7386"/>
                  </a:cubicBezTo>
                  <a:lnTo>
                    <a:pt x="17843" y="6627"/>
                  </a:lnTo>
                  <a:lnTo>
                    <a:pt x="15351" y="2280"/>
                  </a:lnTo>
                  <a:lnTo>
                    <a:pt x="14013" y="3040"/>
                  </a:lnTo>
                  <a:cubicBezTo>
                    <a:pt x="13835" y="3136"/>
                    <a:pt x="13639" y="3182"/>
                    <a:pt x="13441" y="3182"/>
                  </a:cubicBezTo>
                  <a:cubicBezTo>
                    <a:pt x="13199" y="3182"/>
                    <a:pt x="12954" y="3113"/>
                    <a:pt x="12737" y="2979"/>
                  </a:cubicBezTo>
                  <a:cubicBezTo>
                    <a:pt x="12554" y="2857"/>
                    <a:pt x="12311" y="2736"/>
                    <a:pt x="12098" y="2614"/>
                  </a:cubicBezTo>
                  <a:cubicBezTo>
                    <a:pt x="11703" y="2402"/>
                    <a:pt x="11430" y="2006"/>
                    <a:pt x="11430" y="1550"/>
                  </a:cubicBezTo>
                  <a:lnTo>
                    <a:pt x="11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790710" y="1477606"/>
              <a:ext cx="944974" cy="855845"/>
            </a:xfrm>
            <a:custGeom>
              <a:avLst/>
              <a:gdLst/>
              <a:ahLst/>
              <a:cxnLst/>
              <a:rect l="l" t="t" r="r" b="b"/>
              <a:pathLst>
                <a:path w="49333" h="44680" extrusionOk="0">
                  <a:moveTo>
                    <a:pt x="24636" y="0"/>
                  </a:moveTo>
                  <a:cubicBezTo>
                    <a:pt x="14618" y="0"/>
                    <a:pt x="5506" y="6769"/>
                    <a:pt x="2979" y="16929"/>
                  </a:cubicBezTo>
                  <a:cubicBezTo>
                    <a:pt x="0" y="28905"/>
                    <a:pt x="7295" y="41033"/>
                    <a:pt x="19271" y="44012"/>
                  </a:cubicBezTo>
                  <a:cubicBezTo>
                    <a:pt x="21087" y="44464"/>
                    <a:pt x="22906" y="44680"/>
                    <a:pt x="24696" y="44680"/>
                  </a:cubicBezTo>
                  <a:cubicBezTo>
                    <a:pt x="34714" y="44680"/>
                    <a:pt x="43826" y="37911"/>
                    <a:pt x="46354" y="27750"/>
                  </a:cubicBezTo>
                  <a:cubicBezTo>
                    <a:pt x="49332" y="15774"/>
                    <a:pt x="42037" y="3647"/>
                    <a:pt x="30061" y="668"/>
                  </a:cubicBezTo>
                  <a:cubicBezTo>
                    <a:pt x="28246" y="216"/>
                    <a:pt x="26427" y="0"/>
                    <a:pt x="24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5901905" y="1578419"/>
              <a:ext cx="721396" cy="653645"/>
            </a:xfrm>
            <a:custGeom>
              <a:avLst/>
              <a:gdLst/>
              <a:ahLst/>
              <a:cxnLst/>
              <a:rect l="l" t="t" r="r" b="b"/>
              <a:pathLst>
                <a:path w="37661" h="34124" extrusionOk="0">
                  <a:moveTo>
                    <a:pt x="18836" y="0"/>
                  </a:moveTo>
                  <a:cubicBezTo>
                    <a:pt x="11188" y="0"/>
                    <a:pt x="4240" y="5177"/>
                    <a:pt x="2280" y="12913"/>
                  </a:cubicBezTo>
                  <a:cubicBezTo>
                    <a:pt x="1" y="22062"/>
                    <a:pt x="5563" y="31302"/>
                    <a:pt x="14682" y="33612"/>
                  </a:cubicBezTo>
                  <a:cubicBezTo>
                    <a:pt x="16069" y="33958"/>
                    <a:pt x="17459" y="34123"/>
                    <a:pt x="18827" y="34123"/>
                  </a:cubicBezTo>
                  <a:cubicBezTo>
                    <a:pt x="26482" y="34123"/>
                    <a:pt x="33447" y="28947"/>
                    <a:pt x="35381" y="21211"/>
                  </a:cubicBezTo>
                  <a:cubicBezTo>
                    <a:pt x="37661" y="12062"/>
                    <a:pt x="32129" y="2791"/>
                    <a:pt x="22980" y="511"/>
                  </a:cubicBezTo>
                  <a:cubicBezTo>
                    <a:pt x="21593" y="166"/>
                    <a:pt x="20203" y="0"/>
                    <a:pt x="18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004959" y="1671914"/>
              <a:ext cx="515882" cy="467229"/>
            </a:xfrm>
            <a:custGeom>
              <a:avLst/>
              <a:gdLst/>
              <a:ahLst/>
              <a:cxnLst/>
              <a:rect l="l" t="t" r="r" b="b"/>
              <a:pathLst>
                <a:path w="26932" h="24392" extrusionOk="0">
                  <a:moveTo>
                    <a:pt x="13458" y="1"/>
                  </a:moveTo>
                  <a:cubicBezTo>
                    <a:pt x="8006" y="1"/>
                    <a:pt x="3058" y="3682"/>
                    <a:pt x="1642" y="9217"/>
                  </a:cubicBezTo>
                  <a:cubicBezTo>
                    <a:pt x="1" y="15752"/>
                    <a:pt x="3952" y="22378"/>
                    <a:pt x="10487" y="24020"/>
                  </a:cubicBezTo>
                  <a:cubicBezTo>
                    <a:pt x="11487" y="24271"/>
                    <a:pt x="12490" y="24391"/>
                    <a:pt x="13476" y="24391"/>
                  </a:cubicBezTo>
                  <a:cubicBezTo>
                    <a:pt x="18934" y="24391"/>
                    <a:pt x="23900" y="20710"/>
                    <a:pt x="25290" y="15175"/>
                  </a:cubicBezTo>
                  <a:cubicBezTo>
                    <a:pt x="26931" y="8640"/>
                    <a:pt x="22980" y="2013"/>
                    <a:pt x="16445" y="372"/>
                  </a:cubicBezTo>
                  <a:cubicBezTo>
                    <a:pt x="15445" y="121"/>
                    <a:pt x="14443" y="1"/>
                    <a:pt x="13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20253" y="1776347"/>
              <a:ext cx="285295" cy="257980"/>
            </a:xfrm>
            <a:custGeom>
              <a:avLst/>
              <a:gdLst/>
              <a:ahLst/>
              <a:cxnLst/>
              <a:rect l="l" t="t" r="r" b="b"/>
              <a:pathLst>
                <a:path w="14894" h="13468" extrusionOk="0">
                  <a:moveTo>
                    <a:pt x="7427" y="0"/>
                  </a:moveTo>
                  <a:cubicBezTo>
                    <a:pt x="4429" y="0"/>
                    <a:pt x="1683" y="2015"/>
                    <a:pt x="912" y="5072"/>
                  </a:cubicBezTo>
                  <a:cubicBezTo>
                    <a:pt x="0" y="8689"/>
                    <a:pt x="2189" y="12337"/>
                    <a:pt x="5775" y="13249"/>
                  </a:cubicBezTo>
                  <a:cubicBezTo>
                    <a:pt x="6344" y="13397"/>
                    <a:pt x="6914" y="13467"/>
                    <a:pt x="7475" y="13467"/>
                  </a:cubicBezTo>
                  <a:cubicBezTo>
                    <a:pt x="10480" y="13467"/>
                    <a:pt x="13214" y="11434"/>
                    <a:pt x="13982" y="8385"/>
                  </a:cubicBezTo>
                  <a:cubicBezTo>
                    <a:pt x="14894" y="4799"/>
                    <a:pt x="12705" y="1121"/>
                    <a:pt x="9088" y="209"/>
                  </a:cubicBezTo>
                  <a:cubicBezTo>
                    <a:pt x="8533" y="68"/>
                    <a:pt x="7976" y="0"/>
                    <a:pt x="74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98271" y="1847125"/>
              <a:ext cx="129258" cy="116769"/>
            </a:xfrm>
            <a:custGeom>
              <a:avLst/>
              <a:gdLst/>
              <a:ahLst/>
              <a:cxnLst/>
              <a:rect l="l" t="t" r="r" b="b"/>
              <a:pathLst>
                <a:path w="6748" h="6096" extrusionOk="0">
                  <a:moveTo>
                    <a:pt x="3357" y="1"/>
                  </a:moveTo>
                  <a:cubicBezTo>
                    <a:pt x="2002" y="1"/>
                    <a:pt x="784" y="908"/>
                    <a:pt x="426" y="2289"/>
                  </a:cubicBezTo>
                  <a:cubicBezTo>
                    <a:pt x="0" y="3930"/>
                    <a:pt x="1003" y="5572"/>
                    <a:pt x="2614" y="5997"/>
                  </a:cubicBezTo>
                  <a:cubicBezTo>
                    <a:pt x="2870" y="6064"/>
                    <a:pt x="3127" y="6095"/>
                    <a:pt x="3379" y="6095"/>
                  </a:cubicBezTo>
                  <a:cubicBezTo>
                    <a:pt x="4746" y="6095"/>
                    <a:pt x="5989" y="5169"/>
                    <a:pt x="6322" y="3809"/>
                  </a:cubicBezTo>
                  <a:cubicBezTo>
                    <a:pt x="6748" y="2167"/>
                    <a:pt x="5775" y="496"/>
                    <a:pt x="4134" y="101"/>
                  </a:cubicBezTo>
                  <a:cubicBezTo>
                    <a:pt x="3873" y="33"/>
                    <a:pt x="3613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290847" y="1375682"/>
              <a:ext cx="501899" cy="501899"/>
            </a:xfrm>
            <a:custGeom>
              <a:avLst/>
              <a:gdLst/>
              <a:ahLst/>
              <a:cxnLst/>
              <a:rect l="l" t="t" r="r" b="b"/>
              <a:pathLst>
                <a:path w="26202" h="26202" extrusionOk="0">
                  <a:moveTo>
                    <a:pt x="25593" y="1"/>
                  </a:moveTo>
                  <a:lnTo>
                    <a:pt x="0" y="25594"/>
                  </a:lnTo>
                  <a:lnTo>
                    <a:pt x="608" y="26202"/>
                  </a:lnTo>
                  <a:lnTo>
                    <a:pt x="26201" y="609"/>
                  </a:lnTo>
                  <a:lnTo>
                    <a:pt x="2559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262900" y="1841474"/>
              <a:ext cx="64054" cy="64054"/>
            </a:xfrm>
            <a:custGeom>
              <a:avLst/>
              <a:gdLst/>
              <a:ahLst/>
              <a:cxnLst/>
              <a:rect l="l" t="t" r="r" b="b"/>
              <a:pathLst>
                <a:path w="3344" h="3344" extrusionOk="0">
                  <a:moveTo>
                    <a:pt x="882" y="0"/>
                  </a:moveTo>
                  <a:lnTo>
                    <a:pt x="0" y="3344"/>
                  </a:lnTo>
                  <a:lnTo>
                    <a:pt x="3344" y="2432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04806" y="1299426"/>
              <a:ext cx="164197" cy="164197"/>
            </a:xfrm>
            <a:custGeom>
              <a:avLst/>
              <a:gdLst/>
              <a:ahLst/>
              <a:cxnLst/>
              <a:rect l="l" t="t" r="r" b="b"/>
              <a:pathLst>
                <a:path w="8572" h="8572" extrusionOk="0">
                  <a:moveTo>
                    <a:pt x="5958" y="0"/>
                  </a:moveTo>
                  <a:lnTo>
                    <a:pt x="1155" y="4803"/>
                  </a:lnTo>
                  <a:lnTo>
                    <a:pt x="0" y="8572"/>
                  </a:lnTo>
                  <a:lnTo>
                    <a:pt x="3769" y="7417"/>
                  </a:lnTo>
                  <a:lnTo>
                    <a:pt x="8572" y="2614"/>
                  </a:lnTo>
                  <a:lnTo>
                    <a:pt x="4803" y="3769"/>
                  </a:lnTo>
                  <a:lnTo>
                    <a:pt x="595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4074863" y="3654533"/>
              <a:ext cx="4799343" cy="6992"/>
            </a:xfrm>
            <a:custGeom>
              <a:avLst/>
              <a:gdLst/>
              <a:ahLst/>
              <a:cxnLst/>
              <a:rect l="l" t="t" r="r" b="b"/>
              <a:pathLst>
                <a:path w="250553" h="365" extrusionOk="0">
                  <a:moveTo>
                    <a:pt x="125292" y="0"/>
                  </a:moveTo>
                  <a:lnTo>
                    <a:pt x="62647" y="61"/>
                  </a:lnTo>
                  <a:lnTo>
                    <a:pt x="31339" y="91"/>
                  </a:lnTo>
                  <a:lnTo>
                    <a:pt x="1" y="183"/>
                  </a:lnTo>
                  <a:lnTo>
                    <a:pt x="31339" y="274"/>
                  </a:lnTo>
                  <a:lnTo>
                    <a:pt x="62647" y="304"/>
                  </a:lnTo>
                  <a:lnTo>
                    <a:pt x="125292" y="365"/>
                  </a:lnTo>
                  <a:lnTo>
                    <a:pt x="187907" y="304"/>
                  </a:lnTo>
                  <a:lnTo>
                    <a:pt x="219215" y="274"/>
                  </a:lnTo>
                  <a:lnTo>
                    <a:pt x="250553" y="183"/>
                  </a:lnTo>
                  <a:lnTo>
                    <a:pt x="219215" y="91"/>
                  </a:lnTo>
                  <a:lnTo>
                    <a:pt x="187907" y="61"/>
                  </a:lnTo>
                  <a:lnTo>
                    <a:pt x="125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4512708" y="3019909"/>
              <a:ext cx="1080629" cy="681209"/>
            </a:xfrm>
            <a:custGeom>
              <a:avLst/>
              <a:gdLst/>
              <a:ahLst/>
              <a:cxnLst/>
              <a:rect l="l" t="t" r="r" b="b"/>
              <a:pathLst>
                <a:path w="56415" h="35563" extrusionOk="0">
                  <a:moveTo>
                    <a:pt x="1" y="0"/>
                  </a:moveTo>
                  <a:lnTo>
                    <a:pt x="4043" y="35563"/>
                  </a:lnTo>
                  <a:lnTo>
                    <a:pt x="56415" y="35563"/>
                  </a:lnTo>
                  <a:lnTo>
                    <a:pt x="523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4566859" y="3065306"/>
              <a:ext cx="971752" cy="589821"/>
            </a:xfrm>
            <a:custGeom>
              <a:avLst/>
              <a:gdLst/>
              <a:ahLst/>
              <a:cxnLst/>
              <a:rect l="l" t="t" r="r" b="b"/>
              <a:pathLst>
                <a:path w="50731" h="30792" extrusionOk="0">
                  <a:moveTo>
                    <a:pt x="0" y="1"/>
                  </a:moveTo>
                  <a:lnTo>
                    <a:pt x="3526" y="30792"/>
                  </a:lnTo>
                  <a:lnTo>
                    <a:pt x="50731" y="30792"/>
                  </a:lnTo>
                  <a:lnTo>
                    <a:pt x="472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5130456" y="3655108"/>
              <a:ext cx="1029390" cy="46010"/>
            </a:xfrm>
            <a:custGeom>
              <a:avLst/>
              <a:gdLst/>
              <a:ahLst/>
              <a:cxnLst/>
              <a:rect l="l" t="t" r="r" b="b"/>
              <a:pathLst>
                <a:path w="53740" h="2402" extrusionOk="0">
                  <a:moveTo>
                    <a:pt x="0" y="1"/>
                  </a:moveTo>
                  <a:lnTo>
                    <a:pt x="0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5641646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4616336" y="3065306"/>
              <a:ext cx="602635" cy="585166"/>
            </a:xfrm>
            <a:custGeom>
              <a:avLst/>
              <a:gdLst/>
              <a:ahLst/>
              <a:cxnLst/>
              <a:rect l="l" t="t" r="r" b="b"/>
              <a:pathLst>
                <a:path w="31461" h="30549" extrusionOk="0">
                  <a:moveTo>
                    <a:pt x="22555" y="1"/>
                  </a:moveTo>
                  <a:lnTo>
                    <a:pt x="1" y="22554"/>
                  </a:lnTo>
                  <a:lnTo>
                    <a:pt x="913" y="30548"/>
                  </a:lnTo>
                  <a:lnTo>
                    <a:pt x="31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5218378" y="3367496"/>
              <a:ext cx="304526" cy="287631"/>
            </a:xfrm>
            <a:custGeom>
              <a:avLst/>
              <a:gdLst/>
              <a:ahLst/>
              <a:cxnLst/>
              <a:rect l="l" t="t" r="r" b="b"/>
              <a:pathLst>
                <a:path w="15898" h="15016" extrusionOk="0">
                  <a:moveTo>
                    <a:pt x="14985" y="0"/>
                  </a:moveTo>
                  <a:lnTo>
                    <a:pt x="0" y="15016"/>
                  </a:lnTo>
                  <a:lnTo>
                    <a:pt x="8906" y="15016"/>
                  </a:lnTo>
                  <a:lnTo>
                    <a:pt x="15897" y="7994"/>
                  </a:lnTo>
                  <a:lnTo>
                    <a:pt x="1498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572682" y="3065306"/>
              <a:ext cx="106559" cy="100755"/>
            </a:xfrm>
            <a:custGeom>
              <a:avLst/>
              <a:gdLst/>
              <a:ahLst/>
              <a:cxnLst/>
              <a:rect l="l" t="t" r="r" b="b"/>
              <a:pathLst>
                <a:path w="5563" h="5260" extrusionOk="0">
                  <a:moveTo>
                    <a:pt x="2523" y="1"/>
                  </a:moveTo>
                  <a:lnTo>
                    <a:pt x="0" y="2524"/>
                  </a:lnTo>
                  <a:lnTo>
                    <a:pt x="304" y="5259"/>
                  </a:lnTo>
                  <a:lnTo>
                    <a:pt x="5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5050101" y="3217282"/>
              <a:ext cx="444262" cy="437845"/>
            </a:xfrm>
            <a:custGeom>
              <a:avLst/>
              <a:gdLst/>
              <a:ahLst/>
              <a:cxnLst/>
              <a:rect l="l" t="t" r="r" b="b"/>
              <a:pathLst>
                <a:path w="23193" h="22858" extrusionOk="0">
                  <a:moveTo>
                    <a:pt x="22889" y="0"/>
                  </a:moveTo>
                  <a:lnTo>
                    <a:pt x="1" y="22858"/>
                  </a:lnTo>
                  <a:lnTo>
                    <a:pt x="3040" y="22858"/>
                  </a:lnTo>
                  <a:lnTo>
                    <a:pt x="23193" y="2705"/>
                  </a:lnTo>
                  <a:lnTo>
                    <a:pt x="2288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4584903" y="3065306"/>
              <a:ext cx="170039" cy="168870"/>
            </a:xfrm>
            <a:custGeom>
              <a:avLst/>
              <a:gdLst/>
              <a:ahLst/>
              <a:cxnLst/>
              <a:rect l="l" t="t" r="r" b="b"/>
              <a:pathLst>
                <a:path w="8877" h="8816" extrusionOk="0">
                  <a:moveTo>
                    <a:pt x="8116" y="1"/>
                  </a:moveTo>
                  <a:lnTo>
                    <a:pt x="1" y="8117"/>
                  </a:lnTo>
                  <a:lnTo>
                    <a:pt x="61" y="8816"/>
                  </a:lnTo>
                  <a:lnTo>
                    <a:pt x="8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698434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2" y="1"/>
                  </a:moveTo>
                  <a:lnTo>
                    <a:pt x="1" y="30792"/>
                  </a:lnTo>
                  <a:lnTo>
                    <a:pt x="761" y="30792"/>
                  </a:lnTo>
                  <a:lnTo>
                    <a:pt x="3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4997712" y="3170122"/>
              <a:ext cx="486748" cy="485005"/>
            </a:xfrm>
            <a:custGeom>
              <a:avLst/>
              <a:gdLst/>
              <a:ahLst/>
              <a:cxnLst/>
              <a:rect l="l" t="t" r="r" b="b"/>
              <a:pathLst>
                <a:path w="25411" h="25320" extrusionOk="0">
                  <a:moveTo>
                    <a:pt x="25350" y="0"/>
                  </a:moveTo>
                  <a:lnTo>
                    <a:pt x="0" y="25320"/>
                  </a:lnTo>
                  <a:lnTo>
                    <a:pt x="760" y="25320"/>
                  </a:lnTo>
                  <a:lnTo>
                    <a:pt x="25411" y="669"/>
                  </a:lnTo>
                  <a:lnTo>
                    <a:pt x="2535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7349908" y="3019909"/>
              <a:ext cx="1080648" cy="681209"/>
            </a:xfrm>
            <a:custGeom>
              <a:avLst/>
              <a:gdLst/>
              <a:ahLst/>
              <a:cxnLst/>
              <a:rect l="l" t="t" r="r" b="b"/>
              <a:pathLst>
                <a:path w="56416" h="35563" extrusionOk="0">
                  <a:moveTo>
                    <a:pt x="4074" y="0"/>
                  </a:moveTo>
                  <a:lnTo>
                    <a:pt x="1" y="35563"/>
                  </a:lnTo>
                  <a:lnTo>
                    <a:pt x="52373" y="35563"/>
                  </a:lnTo>
                  <a:lnTo>
                    <a:pt x="56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7404634" y="3065306"/>
              <a:ext cx="971197" cy="589821"/>
            </a:xfrm>
            <a:custGeom>
              <a:avLst/>
              <a:gdLst/>
              <a:ahLst/>
              <a:cxnLst/>
              <a:rect l="l" t="t" r="r" b="b"/>
              <a:pathLst>
                <a:path w="50702" h="30792" extrusionOk="0">
                  <a:moveTo>
                    <a:pt x="3527" y="1"/>
                  </a:moveTo>
                  <a:lnTo>
                    <a:pt x="1" y="30792"/>
                  </a:lnTo>
                  <a:lnTo>
                    <a:pt x="47206" y="30792"/>
                  </a:lnTo>
                  <a:lnTo>
                    <a:pt x="50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6783399" y="3655108"/>
              <a:ext cx="1029409" cy="46010"/>
            </a:xfrm>
            <a:custGeom>
              <a:avLst/>
              <a:gdLst/>
              <a:ahLst/>
              <a:cxnLst/>
              <a:rect l="l" t="t" r="r" b="b"/>
              <a:pathLst>
                <a:path w="53741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53740" y="2402"/>
                  </a:lnTo>
                  <a:lnTo>
                    <a:pt x="537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6783399" y="3655108"/>
              <a:ext cx="518200" cy="46010"/>
            </a:xfrm>
            <a:custGeom>
              <a:avLst/>
              <a:gdLst/>
              <a:ahLst/>
              <a:cxnLst/>
              <a:rect l="l" t="t" r="r" b="b"/>
              <a:pathLst>
                <a:path w="27053" h="2402" extrusionOk="0">
                  <a:moveTo>
                    <a:pt x="1" y="1"/>
                  </a:moveTo>
                  <a:lnTo>
                    <a:pt x="1" y="2402"/>
                  </a:lnTo>
                  <a:lnTo>
                    <a:pt x="27053" y="2402"/>
                  </a:lnTo>
                  <a:lnTo>
                    <a:pt x="270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88612" y="3293538"/>
              <a:ext cx="361589" cy="361589"/>
            </a:xfrm>
            <a:custGeom>
              <a:avLst/>
              <a:gdLst/>
              <a:ahLst/>
              <a:cxnLst/>
              <a:rect l="l" t="t" r="r" b="b"/>
              <a:pathLst>
                <a:path w="18877" h="18877" extrusionOk="0">
                  <a:moveTo>
                    <a:pt x="18877" y="1"/>
                  </a:moveTo>
                  <a:lnTo>
                    <a:pt x="1" y="18877"/>
                  </a:lnTo>
                  <a:lnTo>
                    <a:pt x="8907" y="18877"/>
                  </a:lnTo>
                  <a:lnTo>
                    <a:pt x="17722" y="10062"/>
                  </a:lnTo>
                  <a:lnTo>
                    <a:pt x="18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7404634" y="3065306"/>
              <a:ext cx="624759" cy="589821"/>
            </a:xfrm>
            <a:custGeom>
              <a:avLst/>
              <a:gdLst/>
              <a:ahLst/>
              <a:cxnLst/>
              <a:rect l="l" t="t" r="r" b="b"/>
              <a:pathLst>
                <a:path w="32616" h="30792" extrusionOk="0">
                  <a:moveTo>
                    <a:pt x="23710" y="1"/>
                  </a:moveTo>
                  <a:lnTo>
                    <a:pt x="913" y="22798"/>
                  </a:lnTo>
                  <a:lnTo>
                    <a:pt x="1" y="30792"/>
                  </a:lnTo>
                  <a:lnTo>
                    <a:pt x="1825" y="30792"/>
                  </a:lnTo>
                  <a:lnTo>
                    <a:pt x="32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7449476" y="3065306"/>
              <a:ext cx="195649" cy="195649"/>
            </a:xfrm>
            <a:custGeom>
              <a:avLst/>
              <a:gdLst/>
              <a:ahLst/>
              <a:cxnLst/>
              <a:rect l="l" t="t" r="r" b="b"/>
              <a:pathLst>
                <a:path w="10214" h="10214" extrusionOk="0">
                  <a:moveTo>
                    <a:pt x="7174" y="1"/>
                  </a:moveTo>
                  <a:lnTo>
                    <a:pt x="396" y="6779"/>
                  </a:lnTo>
                  <a:lnTo>
                    <a:pt x="0" y="10214"/>
                  </a:lnTo>
                  <a:lnTo>
                    <a:pt x="0" y="10214"/>
                  </a:lnTo>
                  <a:lnTo>
                    <a:pt x="1021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7640451" y="3065306"/>
              <a:ext cx="648033" cy="589821"/>
            </a:xfrm>
            <a:custGeom>
              <a:avLst/>
              <a:gdLst/>
              <a:ahLst/>
              <a:cxnLst/>
              <a:rect l="l" t="t" r="r" b="b"/>
              <a:pathLst>
                <a:path w="33831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3040" y="30792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7923409" y="3220194"/>
              <a:ext cx="434953" cy="434933"/>
            </a:xfrm>
            <a:custGeom>
              <a:avLst/>
              <a:gdLst/>
              <a:ahLst/>
              <a:cxnLst/>
              <a:rect l="l" t="t" r="r" b="b"/>
              <a:pathLst>
                <a:path w="22707" h="22706" extrusionOk="0">
                  <a:moveTo>
                    <a:pt x="22706" y="0"/>
                  </a:moveTo>
                  <a:lnTo>
                    <a:pt x="1" y="22706"/>
                  </a:lnTo>
                  <a:lnTo>
                    <a:pt x="760" y="22706"/>
                  </a:lnTo>
                  <a:lnTo>
                    <a:pt x="22615" y="851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7745248" y="3065306"/>
              <a:ext cx="604379" cy="589821"/>
            </a:xfrm>
            <a:custGeom>
              <a:avLst/>
              <a:gdLst/>
              <a:ahLst/>
              <a:cxnLst/>
              <a:rect l="l" t="t" r="r" b="b"/>
              <a:pathLst>
                <a:path w="31552" h="30792" extrusionOk="0">
                  <a:moveTo>
                    <a:pt x="30791" y="1"/>
                  </a:moveTo>
                  <a:lnTo>
                    <a:pt x="0" y="30792"/>
                  </a:lnTo>
                  <a:lnTo>
                    <a:pt x="760" y="30792"/>
                  </a:lnTo>
                  <a:lnTo>
                    <a:pt x="3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7429688" y="3065306"/>
              <a:ext cx="370898" cy="370898"/>
            </a:xfrm>
            <a:custGeom>
              <a:avLst/>
              <a:gdLst/>
              <a:ahLst/>
              <a:cxnLst/>
              <a:rect l="l" t="t" r="r" b="b"/>
              <a:pathLst>
                <a:path w="19363" h="19363" extrusionOk="0">
                  <a:moveTo>
                    <a:pt x="18602" y="1"/>
                  </a:moveTo>
                  <a:lnTo>
                    <a:pt x="91" y="18481"/>
                  </a:lnTo>
                  <a:lnTo>
                    <a:pt x="0" y="19363"/>
                  </a:lnTo>
                  <a:lnTo>
                    <a:pt x="0" y="19363"/>
                  </a:lnTo>
                  <a:lnTo>
                    <a:pt x="1936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5500703" y="2566931"/>
              <a:ext cx="1077718" cy="879176"/>
            </a:xfrm>
            <a:custGeom>
              <a:avLst/>
              <a:gdLst/>
              <a:ahLst/>
              <a:cxnLst/>
              <a:rect l="l" t="t" r="r" b="b"/>
              <a:pathLst>
                <a:path w="56263" h="45898" extrusionOk="0">
                  <a:moveTo>
                    <a:pt x="2973" y="1"/>
                  </a:moveTo>
                  <a:cubicBezTo>
                    <a:pt x="211" y="1"/>
                    <a:pt x="1" y="3400"/>
                    <a:pt x="1128" y="5654"/>
                  </a:cubicBezTo>
                  <a:cubicBezTo>
                    <a:pt x="7602" y="18754"/>
                    <a:pt x="17237" y="31885"/>
                    <a:pt x="19791" y="34317"/>
                  </a:cubicBezTo>
                  <a:cubicBezTo>
                    <a:pt x="26721" y="40974"/>
                    <a:pt x="45201" y="45746"/>
                    <a:pt x="50642" y="45898"/>
                  </a:cubicBezTo>
                  <a:cubicBezTo>
                    <a:pt x="50647" y="45898"/>
                    <a:pt x="50652" y="45898"/>
                    <a:pt x="50656" y="45898"/>
                  </a:cubicBezTo>
                  <a:cubicBezTo>
                    <a:pt x="53026" y="45898"/>
                    <a:pt x="56262" y="30332"/>
                    <a:pt x="54533" y="28511"/>
                  </a:cubicBezTo>
                  <a:cubicBezTo>
                    <a:pt x="52770" y="26688"/>
                    <a:pt x="29973" y="21733"/>
                    <a:pt x="28757" y="20791"/>
                  </a:cubicBezTo>
                  <a:cubicBezTo>
                    <a:pt x="27906" y="20122"/>
                    <a:pt x="17025" y="9788"/>
                    <a:pt x="9821" y="3648"/>
                  </a:cubicBezTo>
                  <a:cubicBezTo>
                    <a:pt x="6677" y="982"/>
                    <a:pt x="4457" y="1"/>
                    <a:pt x="2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5497715" y="2555209"/>
              <a:ext cx="950931" cy="872261"/>
            </a:xfrm>
            <a:custGeom>
              <a:avLst/>
              <a:gdLst/>
              <a:ahLst/>
              <a:cxnLst/>
              <a:rect l="l" t="t" r="r" b="b"/>
              <a:pathLst>
                <a:path w="49644" h="45537" extrusionOk="0">
                  <a:moveTo>
                    <a:pt x="2589" y="0"/>
                  </a:moveTo>
                  <a:cubicBezTo>
                    <a:pt x="46" y="0"/>
                    <a:pt x="0" y="3198"/>
                    <a:pt x="1314" y="6874"/>
                  </a:cubicBezTo>
                  <a:cubicBezTo>
                    <a:pt x="3411" y="12740"/>
                    <a:pt x="14111" y="30522"/>
                    <a:pt x="19278" y="35506"/>
                  </a:cubicBezTo>
                  <a:cubicBezTo>
                    <a:pt x="24445" y="40461"/>
                    <a:pt x="43746" y="45537"/>
                    <a:pt x="43746" y="45537"/>
                  </a:cubicBezTo>
                  <a:lnTo>
                    <a:pt x="49643" y="26935"/>
                  </a:lnTo>
                  <a:cubicBezTo>
                    <a:pt x="49643" y="26935"/>
                    <a:pt x="30889" y="21889"/>
                    <a:pt x="29217" y="20643"/>
                  </a:cubicBezTo>
                  <a:cubicBezTo>
                    <a:pt x="27546" y="19366"/>
                    <a:pt x="19521" y="11585"/>
                    <a:pt x="10038" y="3986"/>
                  </a:cubicBezTo>
                  <a:cubicBezTo>
                    <a:pt x="6507" y="1137"/>
                    <a:pt x="4104" y="0"/>
                    <a:pt x="2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6332184" y="3064521"/>
              <a:ext cx="43673" cy="36414"/>
            </a:xfrm>
            <a:custGeom>
              <a:avLst/>
              <a:gdLst/>
              <a:ahLst/>
              <a:cxnLst/>
              <a:rect l="l" t="t" r="r" b="b"/>
              <a:pathLst>
                <a:path w="2280" h="1901" extrusionOk="0">
                  <a:moveTo>
                    <a:pt x="1030" y="1"/>
                  </a:moveTo>
                  <a:cubicBezTo>
                    <a:pt x="982" y="1"/>
                    <a:pt x="932" y="4"/>
                    <a:pt x="882" y="11"/>
                  </a:cubicBezTo>
                  <a:cubicBezTo>
                    <a:pt x="365" y="103"/>
                    <a:pt x="0" y="589"/>
                    <a:pt x="91" y="1106"/>
                  </a:cubicBezTo>
                  <a:cubicBezTo>
                    <a:pt x="165" y="1604"/>
                    <a:pt x="597" y="1900"/>
                    <a:pt x="1034" y="1900"/>
                  </a:cubicBezTo>
                  <a:cubicBezTo>
                    <a:pt x="1317" y="1900"/>
                    <a:pt x="1602" y="1776"/>
                    <a:pt x="1793" y="1501"/>
                  </a:cubicBezTo>
                  <a:cubicBezTo>
                    <a:pt x="2280" y="872"/>
                    <a:pt x="1797" y="1"/>
                    <a:pt x="10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6241925" y="3038336"/>
              <a:ext cx="43099" cy="36529"/>
            </a:xfrm>
            <a:custGeom>
              <a:avLst/>
              <a:gdLst/>
              <a:ahLst/>
              <a:cxnLst/>
              <a:rect l="l" t="t" r="r" b="b"/>
              <a:pathLst>
                <a:path w="2250" h="1907" extrusionOk="0">
                  <a:moveTo>
                    <a:pt x="1026" y="0"/>
                  </a:moveTo>
                  <a:cubicBezTo>
                    <a:pt x="979" y="0"/>
                    <a:pt x="931" y="3"/>
                    <a:pt x="882" y="11"/>
                  </a:cubicBezTo>
                  <a:cubicBezTo>
                    <a:pt x="335" y="102"/>
                    <a:pt x="1" y="588"/>
                    <a:pt x="62" y="1105"/>
                  </a:cubicBezTo>
                  <a:cubicBezTo>
                    <a:pt x="136" y="1609"/>
                    <a:pt x="577" y="1906"/>
                    <a:pt x="1020" y="1906"/>
                  </a:cubicBezTo>
                  <a:cubicBezTo>
                    <a:pt x="1298" y="1906"/>
                    <a:pt x="1576" y="1789"/>
                    <a:pt x="1764" y="1530"/>
                  </a:cubicBezTo>
                  <a:cubicBezTo>
                    <a:pt x="2250" y="873"/>
                    <a:pt x="1768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5497734" y="2555228"/>
              <a:ext cx="564881" cy="784340"/>
            </a:xfrm>
            <a:custGeom>
              <a:avLst/>
              <a:gdLst/>
              <a:ahLst/>
              <a:cxnLst/>
              <a:rect l="l" t="t" r="r" b="b"/>
              <a:pathLst>
                <a:path w="29490" h="40947" extrusionOk="0">
                  <a:moveTo>
                    <a:pt x="2596" y="0"/>
                  </a:moveTo>
                  <a:cubicBezTo>
                    <a:pt x="35" y="0"/>
                    <a:pt x="0" y="3173"/>
                    <a:pt x="1313" y="6873"/>
                  </a:cubicBezTo>
                  <a:cubicBezTo>
                    <a:pt x="3410" y="12739"/>
                    <a:pt x="14110" y="30551"/>
                    <a:pt x="19277" y="35505"/>
                  </a:cubicBezTo>
                  <a:cubicBezTo>
                    <a:pt x="21253" y="37390"/>
                    <a:pt x="25265" y="39305"/>
                    <a:pt x="29490" y="40946"/>
                  </a:cubicBezTo>
                  <a:lnTo>
                    <a:pt x="2742" y="3"/>
                  </a:lnTo>
                  <a:cubicBezTo>
                    <a:pt x="2692" y="1"/>
                    <a:pt x="2643" y="0"/>
                    <a:pt x="2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4924923" y="2521879"/>
              <a:ext cx="944974" cy="1133248"/>
            </a:xfrm>
            <a:custGeom>
              <a:avLst/>
              <a:gdLst/>
              <a:ahLst/>
              <a:cxnLst/>
              <a:rect l="l" t="t" r="r" b="b"/>
              <a:pathLst>
                <a:path w="49333" h="59162" extrusionOk="0">
                  <a:moveTo>
                    <a:pt x="29375" y="0"/>
                  </a:moveTo>
                  <a:cubicBezTo>
                    <a:pt x="28669" y="0"/>
                    <a:pt x="27952" y="46"/>
                    <a:pt x="27266" y="133"/>
                  </a:cubicBezTo>
                  <a:cubicBezTo>
                    <a:pt x="26506" y="225"/>
                    <a:pt x="25776" y="377"/>
                    <a:pt x="25047" y="589"/>
                  </a:cubicBezTo>
                  <a:lnTo>
                    <a:pt x="24986" y="589"/>
                  </a:lnTo>
                  <a:cubicBezTo>
                    <a:pt x="24408" y="772"/>
                    <a:pt x="23831" y="1045"/>
                    <a:pt x="23345" y="1410"/>
                  </a:cubicBezTo>
                  <a:cubicBezTo>
                    <a:pt x="15381" y="7763"/>
                    <a:pt x="1" y="58706"/>
                    <a:pt x="365" y="59162"/>
                  </a:cubicBezTo>
                  <a:lnTo>
                    <a:pt x="49120" y="59162"/>
                  </a:lnTo>
                  <a:cubicBezTo>
                    <a:pt x="49333" y="57368"/>
                    <a:pt x="39302" y="7702"/>
                    <a:pt x="34500" y="1471"/>
                  </a:cubicBezTo>
                  <a:cubicBezTo>
                    <a:pt x="33738" y="455"/>
                    <a:pt x="31608" y="0"/>
                    <a:pt x="29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5510070" y="2688029"/>
              <a:ext cx="90852" cy="118206"/>
            </a:xfrm>
            <a:custGeom>
              <a:avLst/>
              <a:gdLst/>
              <a:ahLst/>
              <a:cxnLst/>
              <a:rect l="l" t="t" r="r" b="b"/>
              <a:pathLst>
                <a:path w="4743" h="6171" extrusionOk="0">
                  <a:moveTo>
                    <a:pt x="2067" y="1"/>
                  </a:moveTo>
                  <a:lnTo>
                    <a:pt x="0" y="4043"/>
                  </a:lnTo>
                  <a:lnTo>
                    <a:pt x="1459" y="6171"/>
                  </a:lnTo>
                  <a:lnTo>
                    <a:pt x="4104" y="5836"/>
                  </a:lnTo>
                  <a:lnTo>
                    <a:pt x="4742" y="2919"/>
                  </a:lnTo>
                  <a:lnTo>
                    <a:pt x="20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5513556" y="2799818"/>
              <a:ext cx="161879" cy="763327"/>
            </a:xfrm>
            <a:custGeom>
              <a:avLst/>
              <a:gdLst/>
              <a:ahLst/>
              <a:cxnLst/>
              <a:rect l="l" t="t" r="r" b="b"/>
              <a:pathLst>
                <a:path w="8451" h="39850" extrusionOk="0">
                  <a:moveTo>
                    <a:pt x="3922" y="0"/>
                  </a:moveTo>
                  <a:lnTo>
                    <a:pt x="1277" y="335"/>
                  </a:lnTo>
                  <a:lnTo>
                    <a:pt x="1" y="30031"/>
                  </a:lnTo>
                  <a:lnTo>
                    <a:pt x="5563" y="39849"/>
                  </a:lnTo>
                  <a:lnTo>
                    <a:pt x="8451" y="28785"/>
                  </a:lnTo>
                  <a:lnTo>
                    <a:pt x="39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5391884" y="2343891"/>
              <a:ext cx="223003" cy="333680"/>
            </a:xfrm>
            <a:custGeom>
              <a:avLst/>
              <a:gdLst/>
              <a:ahLst/>
              <a:cxnLst/>
              <a:rect l="l" t="t" r="r" b="b"/>
              <a:pathLst>
                <a:path w="11642" h="17420" extrusionOk="0">
                  <a:moveTo>
                    <a:pt x="1336" y="0"/>
                  </a:moveTo>
                  <a:cubicBezTo>
                    <a:pt x="1262" y="0"/>
                    <a:pt x="1216" y="27"/>
                    <a:pt x="1216" y="94"/>
                  </a:cubicBezTo>
                  <a:cubicBezTo>
                    <a:pt x="1155" y="1766"/>
                    <a:pt x="973" y="3589"/>
                    <a:pt x="760" y="5231"/>
                  </a:cubicBezTo>
                  <a:cubicBezTo>
                    <a:pt x="395" y="7906"/>
                    <a:pt x="0" y="10094"/>
                    <a:pt x="122" y="10307"/>
                  </a:cubicBezTo>
                  <a:cubicBezTo>
                    <a:pt x="1672" y="13407"/>
                    <a:pt x="6778" y="17389"/>
                    <a:pt x="7538" y="17419"/>
                  </a:cubicBezTo>
                  <a:cubicBezTo>
                    <a:pt x="7545" y="17420"/>
                    <a:pt x="7551" y="17420"/>
                    <a:pt x="7558" y="17420"/>
                  </a:cubicBezTo>
                  <a:cubicBezTo>
                    <a:pt x="8833" y="17420"/>
                    <a:pt x="10638" y="11516"/>
                    <a:pt x="10456" y="10216"/>
                  </a:cubicBezTo>
                  <a:cubicBezTo>
                    <a:pt x="10456" y="10155"/>
                    <a:pt x="10456" y="10124"/>
                    <a:pt x="10456" y="10094"/>
                  </a:cubicBezTo>
                  <a:cubicBezTo>
                    <a:pt x="10395" y="9851"/>
                    <a:pt x="10395" y="9638"/>
                    <a:pt x="10395" y="9395"/>
                  </a:cubicBezTo>
                  <a:cubicBezTo>
                    <a:pt x="10487" y="6477"/>
                    <a:pt x="11642" y="3012"/>
                    <a:pt x="11642" y="3012"/>
                  </a:cubicBezTo>
                  <a:lnTo>
                    <a:pt x="4529" y="1036"/>
                  </a:lnTo>
                  <a:lnTo>
                    <a:pt x="2371" y="428"/>
                  </a:lnTo>
                  <a:cubicBezTo>
                    <a:pt x="2371" y="428"/>
                    <a:pt x="1632" y="0"/>
                    <a:pt x="13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5425060" y="2359081"/>
              <a:ext cx="189251" cy="180747"/>
            </a:xfrm>
            <a:custGeom>
              <a:avLst/>
              <a:gdLst/>
              <a:ahLst/>
              <a:cxnLst/>
              <a:rect l="l" t="t" r="r" b="b"/>
              <a:pathLst>
                <a:path w="9880" h="9436" extrusionOk="0">
                  <a:moveTo>
                    <a:pt x="1" y="0"/>
                  </a:moveTo>
                  <a:cubicBezTo>
                    <a:pt x="1" y="0"/>
                    <a:pt x="578" y="9028"/>
                    <a:pt x="7630" y="9423"/>
                  </a:cubicBezTo>
                  <a:cubicBezTo>
                    <a:pt x="7737" y="9432"/>
                    <a:pt x="7844" y="9435"/>
                    <a:pt x="7950" y="9435"/>
                  </a:cubicBezTo>
                  <a:cubicBezTo>
                    <a:pt x="8208" y="9435"/>
                    <a:pt x="8466" y="9414"/>
                    <a:pt x="8724" y="9392"/>
                  </a:cubicBezTo>
                  <a:cubicBezTo>
                    <a:pt x="8724" y="9362"/>
                    <a:pt x="8724" y="9331"/>
                    <a:pt x="8724" y="9301"/>
                  </a:cubicBezTo>
                  <a:cubicBezTo>
                    <a:pt x="8663" y="9058"/>
                    <a:pt x="8663" y="8815"/>
                    <a:pt x="8663" y="8602"/>
                  </a:cubicBezTo>
                  <a:cubicBezTo>
                    <a:pt x="8755" y="5684"/>
                    <a:pt x="9879" y="2219"/>
                    <a:pt x="9879" y="2219"/>
                  </a:cubicBezTo>
                  <a:lnTo>
                    <a:pt x="2767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5489689" y="248483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5363343" y="1991860"/>
              <a:ext cx="396528" cy="488644"/>
            </a:xfrm>
            <a:custGeom>
              <a:avLst/>
              <a:gdLst/>
              <a:ahLst/>
              <a:cxnLst/>
              <a:rect l="l" t="t" r="r" b="b"/>
              <a:pathLst>
                <a:path w="20701" h="25510" extrusionOk="0">
                  <a:moveTo>
                    <a:pt x="10001" y="1"/>
                  </a:moveTo>
                  <a:cubicBezTo>
                    <a:pt x="6178" y="1"/>
                    <a:pt x="2166" y="2336"/>
                    <a:pt x="1065" y="6192"/>
                  </a:cubicBezTo>
                  <a:cubicBezTo>
                    <a:pt x="1" y="9931"/>
                    <a:pt x="2159" y="20660"/>
                    <a:pt x="4864" y="23001"/>
                  </a:cubicBezTo>
                  <a:cubicBezTo>
                    <a:pt x="6706" y="24613"/>
                    <a:pt x="9087" y="25509"/>
                    <a:pt x="11387" y="25509"/>
                  </a:cubicBezTo>
                  <a:cubicBezTo>
                    <a:pt x="13943" y="25509"/>
                    <a:pt x="16400" y="24401"/>
                    <a:pt x="17904" y="21937"/>
                  </a:cubicBezTo>
                  <a:cubicBezTo>
                    <a:pt x="20700" y="17408"/>
                    <a:pt x="17630" y="3487"/>
                    <a:pt x="14621" y="1390"/>
                  </a:cubicBezTo>
                  <a:cubicBezTo>
                    <a:pt x="13286" y="441"/>
                    <a:pt x="11661" y="1"/>
                    <a:pt x="10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5578185" y="2229708"/>
              <a:ext cx="15745" cy="39727"/>
            </a:xfrm>
            <a:custGeom>
              <a:avLst/>
              <a:gdLst/>
              <a:ahLst/>
              <a:cxnLst/>
              <a:rect l="l" t="t" r="r" b="b"/>
              <a:pathLst>
                <a:path w="822" h="2074" extrusionOk="0">
                  <a:moveTo>
                    <a:pt x="453" y="0"/>
                  </a:moveTo>
                  <a:cubicBezTo>
                    <a:pt x="441" y="0"/>
                    <a:pt x="396" y="71"/>
                    <a:pt x="396" y="97"/>
                  </a:cubicBezTo>
                  <a:cubicBezTo>
                    <a:pt x="578" y="797"/>
                    <a:pt x="639" y="1648"/>
                    <a:pt x="31" y="2012"/>
                  </a:cubicBezTo>
                  <a:cubicBezTo>
                    <a:pt x="1" y="2012"/>
                    <a:pt x="31" y="2073"/>
                    <a:pt x="31" y="2073"/>
                  </a:cubicBezTo>
                  <a:cubicBezTo>
                    <a:pt x="821" y="1800"/>
                    <a:pt x="730" y="675"/>
                    <a:pt x="457" y="6"/>
                  </a:cubicBezTo>
                  <a:cubicBezTo>
                    <a:pt x="457" y="2"/>
                    <a:pt x="455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5549644" y="2218081"/>
              <a:ext cx="47830" cy="45033"/>
            </a:xfrm>
            <a:custGeom>
              <a:avLst/>
              <a:gdLst/>
              <a:ahLst/>
              <a:cxnLst/>
              <a:rect l="l" t="t" r="r" b="b"/>
              <a:pathLst>
                <a:path w="2497" h="2351" extrusionOk="0">
                  <a:moveTo>
                    <a:pt x="1229" y="1"/>
                  </a:moveTo>
                  <a:cubicBezTo>
                    <a:pt x="1205" y="1"/>
                    <a:pt x="1181" y="2"/>
                    <a:pt x="1156" y="5"/>
                  </a:cubicBezTo>
                  <a:cubicBezTo>
                    <a:pt x="1" y="124"/>
                    <a:pt x="318" y="2350"/>
                    <a:pt x="1348" y="2350"/>
                  </a:cubicBezTo>
                  <a:cubicBezTo>
                    <a:pt x="1375" y="2350"/>
                    <a:pt x="1402" y="2349"/>
                    <a:pt x="1430" y="2346"/>
                  </a:cubicBezTo>
                  <a:cubicBezTo>
                    <a:pt x="2496" y="2227"/>
                    <a:pt x="2148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667275" y="2219172"/>
              <a:ext cx="22143" cy="34556"/>
            </a:xfrm>
            <a:custGeom>
              <a:avLst/>
              <a:gdLst/>
              <a:ahLst/>
              <a:cxnLst/>
              <a:rect l="l" t="t" r="r" b="b"/>
              <a:pathLst>
                <a:path w="1156" h="1804" extrusionOk="0">
                  <a:moveTo>
                    <a:pt x="36" y="1"/>
                  </a:moveTo>
                  <a:cubicBezTo>
                    <a:pt x="33" y="1"/>
                    <a:pt x="31" y="3"/>
                    <a:pt x="31" y="9"/>
                  </a:cubicBezTo>
                  <a:cubicBezTo>
                    <a:pt x="1" y="729"/>
                    <a:pt x="296" y="1803"/>
                    <a:pt x="1092" y="1803"/>
                  </a:cubicBezTo>
                  <a:cubicBezTo>
                    <a:pt x="1103" y="1803"/>
                    <a:pt x="1114" y="1803"/>
                    <a:pt x="1125" y="1802"/>
                  </a:cubicBezTo>
                  <a:cubicBezTo>
                    <a:pt x="1155" y="1802"/>
                    <a:pt x="1125" y="1772"/>
                    <a:pt x="1125" y="1772"/>
                  </a:cubicBezTo>
                  <a:cubicBezTo>
                    <a:pt x="426" y="1620"/>
                    <a:pt x="183" y="799"/>
                    <a:pt x="91" y="70"/>
                  </a:cubicBezTo>
                  <a:cubicBezTo>
                    <a:pt x="91" y="45"/>
                    <a:pt x="52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660609" y="2202603"/>
              <a:ext cx="47485" cy="45033"/>
            </a:xfrm>
            <a:custGeom>
              <a:avLst/>
              <a:gdLst/>
              <a:ahLst/>
              <a:cxnLst/>
              <a:rect l="l" t="t" r="r" b="b"/>
              <a:pathLst>
                <a:path w="2479" h="2351" extrusionOk="0">
                  <a:moveTo>
                    <a:pt x="1106" y="1"/>
                  </a:moveTo>
                  <a:cubicBezTo>
                    <a:pt x="1048" y="1"/>
                    <a:pt x="988" y="8"/>
                    <a:pt x="926" y="23"/>
                  </a:cubicBezTo>
                  <a:cubicBezTo>
                    <a:pt x="1" y="225"/>
                    <a:pt x="340" y="2351"/>
                    <a:pt x="1316" y="2351"/>
                  </a:cubicBezTo>
                  <a:cubicBezTo>
                    <a:pt x="1367" y="2351"/>
                    <a:pt x="1419" y="2345"/>
                    <a:pt x="1473" y="2333"/>
                  </a:cubicBezTo>
                  <a:cubicBezTo>
                    <a:pt x="2478" y="2103"/>
                    <a:pt x="2099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5534416" y="2164849"/>
              <a:ext cx="49611" cy="36126"/>
            </a:xfrm>
            <a:custGeom>
              <a:avLst/>
              <a:gdLst/>
              <a:ahLst/>
              <a:cxnLst/>
              <a:rect l="l" t="t" r="r" b="b"/>
              <a:pathLst>
                <a:path w="2590" h="1886" extrusionOk="0">
                  <a:moveTo>
                    <a:pt x="1763" y="0"/>
                  </a:moveTo>
                  <a:cubicBezTo>
                    <a:pt x="1519" y="0"/>
                    <a:pt x="1275" y="77"/>
                    <a:pt x="1070" y="231"/>
                  </a:cubicBezTo>
                  <a:cubicBezTo>
                    <a:pt x="644" y="413"/>
                    <a:pt x="310" y="748"/>
                    <a:pt x="128" y="1173"/>
                  </a:cubicBezTo>
                  <a:cubicBezTo>
                    <a:pt x="0" y="1529"/>
                    <a:pt x="299" y="1885"/>
                    <a:pt x="649" y="1885"/>
                  </a:cubicBezTo>
                  <a:cubicBezTo>
                    <a:pt x="717" y="1885"/>
                    <a:pt x="788" y="1872"/>
                    <a:pt x="857" y="1842"/>
                  </a:cubicBezTo>
                  <a:cubicBezTo>
                    <a:pt x="1131" y="1690"/>
                    <a:pt x="1435" y="1538"/>
                    <a:pt x="1708" y="1386"/>
                  </a:cubicBezTo>
                  <a:cubicBezTo>
                    <a:pt x="2043" y="1265"/>
                    <a:pt x="2316" y="1021"/>
                    <a:pt x="2498" y="748"/>
                  </a:cubicBezTo>
                  <a:cubicBezTo>
                    <a:pt x="2590" y="535"/>
                    <a:pt x="2498" y="292"/>
                    <a:pt x="2316" y="140"/>
                  </a:cubicBezTo>
                  <a:cubicBezTo>
                    <a:pt x="2143" y="47"/>
                    <a:pt x="1953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5650974" y="2150138"/>
              <a:ext cx="54151" cy="27296"/>
            </a:xfrm>
            <a:custGeom>
              <a:avLst/>
              <a:gdLst/>
              <a:ahLst/>
              <a:cxnLst/>
              <a:rect l="l" t="t" r="r" b="b"/>
              <a:pathLst>
                <a:path w="2827" h="1425" extrusionOk="0">
                  <a:moveTo>
                    <a:pt x="1063" y="1"/>
                  </a:moveTo>
                  <a:cubicBezTo>
                    <a:pt x="714" y="1"/>
                    <a:pt x="368" y="156"/>
                    <a:pt x="122" y="452"/>
                  </a:cubicBezTo>
                  <a:cubicBezTo>
                    <a:pt x="0" y="634"/>
                    <a:pt x="31" y="878"/>
                    <a:pt x="183" y="1060"/>
                  </a:cubicBezTo>
                  <a:cubicBezTo>
                    <a:pt x="455" y="1223"/>
                    <a:pt x="752" y="1338"/>
                    <a:pt x="1052" y="1338"/>
                  </a:cubicBezTo>
                  <a:cubicBezTo>
                    <a:pt x="1086" y="1338"/>
                    <a:pt x="1121" y="1337"/>
                    <a:pt x="1155" y="1333"/>
                  </a:cubicBezTo>
                  <a:cubicBezTo>
                    <a:pt x="1490" y="1364"/>
                    <a:pt x="1793" y="1425"/>
                    <a:pt x="2128" y="1425"/>
                  </a:cubicBezTo>
                  <a:cubicBezTo>
                    <a:pt x="2614" y="1425"/>
                    <a:pt x="2827" y="878"/>
                    <a:pt x="2523" y="543"/>
                  </a:cubicBezTo>
                  <a:cubicBezTo>
                    <a:pt x="2189" y="209"/>
                    <a:pt x="1763" y="26"/>
                    <a:pt x="1307" y="26"/>
                  </a:cubicBezTo>
                  <a:cubicBezTo>
                    <a:pt x="1226" y="9"/>
                    <a:pt x="1145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5592915" y="2361168"/>
              <a:ext cx="29537" cy="11321"/>
            </a:xfrm>
            <a:custGeom>
              <a:avLst/>
              <a:gdLst/>
              <a:ahLst/>
              <a:cxnLst/>
              <a:rect l="l" t="t" r="r" b="b"/>
              <a:pathLst>
                <a:path w="1542" h="591" extrusionOk="0">
                  <a:moveTo>
                    <a:pt x="51" y="0"/>
                  </a:moveTo>
                  <a:cubicBezTo>
                    <a:pt x="25" y="0"/>
                    <a:pt x="0" y="22"/>
                    <a:pt x="22" y="43"/>
                  </a:cubicBezTo>
                  <a:cubicBezTo>
                    <a:pt x="113" y="347"/>
                    <a:pt x="356" y="560"/>
                    <a:pt x="691" y="590"/>
                  </a:cubicBezTo>
                  <a:cubicBezTo>
                    <a:pt x="1055" y="590"/>
                    <a:pt x="1390" y="377"/>
                    <a:pt x="1542" y="73"/>
                  </a:cubicBezTo>
                  <a:cubicBezTo>
                    <a:pt x="1542" y="52"/>
                    <a:pt x="1542" y="30"/>
                    <a:pt x="1531" y="30"/>
                  </a:cubicBezTo>
                  <a:cubicBezTo>
                    <a:pt x="1527" y="30"/>
                    <a:pt x="1520" y="34"/>
                    <a:pt x="1511" y="43"/>
                  </a:cubicBezTo>
                  <a:cubicBezTo>
                    <a:pt x="1268" y="195"/>
                    <a:pt x="1025" y="286"/>
                    <a:pt x="751" y="347"/>
                  </a:cubicBezTo>
                  <a:cubicBezTo>
                    <a:pt x="478" y="347"/>
                    <a:pt x="265" y="134"/>
                    <a:pt x="83" y="13"/>
                  </a:cubicBezTo>
                  <a:cubicBezTo>
                    <a:pt x="74" y="4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599141" y="2317150"/>
              <a:ext cx="48347" cy="34517"/>
            </a:xfrm>
            <a:custGeom>
              <a:avLst/>
              <a:gdLst/>
              <a:ahLst/>
              <a:cxnLst/>
              <a:rect l="l" t="t" r="r" b="b"/>
              <a:pathLst>
                <a:path w="2524" h="1802" extrusionOk="0">
                  <a:moveTo>
                    <a:pt x="183" y="1"/>
                  </a:moveTo>
                  <a:cubicBezTo>
                    <a:pt x="92" y="213"/>
                    <a:pt x="31" y="487"/>
                    <a:pt x="31" y="730"/>
                  </a:cubicBezTo>
                  <a:cubicBezTo>
                    <a:pt x="1" y="1186"/>
                    <a:pt x="92" y="1733"/>
                    <a:pt x="700" y="1794"/>
                  </a:cubicBezTo>
                  <a:cubicBezTo>
                    <a:pt x="746" y="1799"/>
                    <a:pt x="791" y="1802"/>
                    <a:pt x="837" y="1802"/>
                  </a:cubicBezTo>
                  <a:cubicBezTo>
                    <a:pt x="1064" y="1802"/>
                    <a:pt x="1288" y="1738"/>
                    <a:pt x="1490" y="1612"/>
                  </a:cubicBezTo>
                  <a:cubicBezTo>
                    <a:pt x="1916" y="1338"/>
                    <a:pt x="2281" y="973"/>
                    <a:pt x="2524" y="517"/>
                  </a:cubicBezTo>
                  <a:lnTo>
                    <a:pt x="2524" y="517"/>
                  </a:lnTo>
                  <a:cubicBezTo>
                    <a:pt x="2420" y="525"/>
                    <a:pt x="2317" y="529"/>
                    <a:pt x="2214" y="529"/>
                  </a:cubicBezTo>
                  <a:cubicBezTo>
                    <a:pt x="1498" y="529"/>
                    <a:pt x="794" y="346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601784" y="2156440"/>
              <a:ext cx="81006" cy="177031"/>
            </a:xfrm>
            <a:custGeom>
              <a:avLst/>
              <a:gdLst/>
              <a:ahLst/>
              <a:cxnLst/>
              <a:rect l="l" t="t" r="r" b="b"/>
              <a:pathLst>
                <a:path w="4229" h="9242" extrusionOk="0">
                  <a:moveTo>
                    <a:pt x="2011" y="0"/>
                  </a:moveTo>
                  <a:cubicBezTo>
                    <a:pt x="1968" y="0"/>
                    <a:pt x="1930" y="34"/>
                    <a:pt x="1930" y="93"/>
                  </a:cubicBezTo>
                  <a:cubicBezTo>
                    <a:pt x="2355" y="2403"/>
                    <a:pt x="3176" y="4652"/>
                    <a:pt x="3632" y="6992"/>
                  </a:cubicBezTo>
                  <a:cubicBezTo>
                    <a:pt x="3237" y="6871"/>
                    <a:pt x="2811" y="6810"/>
                    <a:pt x="2386" y="6810"/>
                  </a:cubicBezTo>
                  <a:cubicBezTo>
                    <a:pt x="2325" y="6840"/>
                    <a:pt x="2781" y="8421"/>
                    <a:pt x="2811" y="8695"/>
                  </a:cubicBezTo>
                  <a:lnTo>
                    <a:pt x="2811" y="8725"/>
                  </a:lnTo>
                  <a:cubicBezTo>
                    <a:pt x="2514" y="8802"/>
                    <a:pt x="2238" y="8839"/>
                    <a:pt x="1967" y="8839"/>
                  </a:cubicBezTo>
                  <a:cubicBezTo>
                    <a:pt x="1379" y="8839"/>
                    <a:pt x="814" y="8663"/>
                    <a:pt x="106" y="8330"/>
                  </a:cubicBezTo>
                  <a:cubicBezTo>
                    <a:pt x="90" y="8322"/>
                    <a:pt x="74" y="8318"/>
                    <a:pt x="60" y="8318"/>
                  </a:cubicBezTo>
                  <a:cubicBezTo>
                    <a:pt x="21" y="8318"/>
                    <a:pt x="1" y="8346"/>
                    <a:pt x="45" y="8391"/>
                  </a:cubicBezTo>
                  <a:cubicBezTo>
                    <a:pt x="501" y="8907"/>
                    <a:pt x="1170" y="9211"/>
                    <a:pt x="1869" y="9242"/>
                  </a:cubicBezTo>
                  <a:cubicBezTo>
                    <a:pt x="2173" y="9242"/>
                    <a:pt x="2477" y="9211"/>
                    <a:pt x="2781" y="9120"/>
                  </a:cubicBezTo>
                  <a:cubicBezTo>
                    <a:pt x="2842" y="9120"/>
                    <a:pt x="2872" y="9090"/>
                    <a:pt x="2933" y="9090"/>
                  </a:cubicBezTo>
                  <a:cubicBezTo>
                    <a:pt x="2994" y="9090"/>
                    <a:pt x="3024" y="9059"/>
                    <a:pt x="3085" y="9029"/>
                  </a:cubicBezTo>
                  <a:cubicBezTo>
                    <a:pt x="3176" y="8998"/>
                    <a:pt x="3206" y="8938"/>
                    <a:pt x="3206" y="8846"/>
                  </a:cubicBezTo>
                  <a:cubicBezTo>
                    <a:pt x="3206" y="8816"/>
                    <a:pt x="3206" y="8786"/>
                    <a:pt x="3206" y="8786"/>
                  </a:cubicBezTo>
                  <a:lnTo>
                    <a:pt x="3206" y="8695"/>
                  </a:lnTo>
                  <a:cubicBezTo>
                    <a:pt x="3115" y="8147"/>
                    <a:pt x="2933" y="7296"/>
                    <a:pt x="2933" y="7296"/>
                  </a:cubicBezTo>
                  <a:lnTo>
                    <a:pt x="2933" y="7296"/>
                  </a:lnTo>
                  <a:cubicBezTo>
                    <a:pt x="3078" y="7358"/>
                    <a:pt x="3646" y="7519"/>
                    <a:pt x="3975" y="7519"/>
                  </a:cubicBezTo>
                  <a:cubicBezTo>
                    <a:pt x="4128" y="7519"/>
                    <a:pt x="4229" y="7484"/>
                    <a:pt x="4210" y="7388"/>
                  </a:cubicBezTo>
                  <a:cubicBezTo>
                    <a:pt x="3693" y="4986"/>
                    <a:pt x="3085" y="2311"/>
                    <a:pt x="2082" y="32"/>
                  </a:cubicBezTo>
                  <a:cubicBezTo>
                    <a:pt x="2060" y="10"/>
                    <a:pt x="2035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319248" y="1950198"/>
              <a:ext cx="425471" cy="320501"/>
            </a:xfrm>
            <a:custGeom>
              <a:avLst/>
              <a:gdLst/>
              <a:ahLst/>
              <a:cxnLst/>
              <a:rect l="l" t="t" r="r" b="b"/>
              <a:pathLst>
                <a:path w="22212" h="16732" extrusionOk="0">
                  <a:moveTo>
                    <a:pt x="17244" y="1"/>
                  </a:moveTo>
                  <a:cubicBezTo>
                    <a:pt x="16702" y="1"/>
                    <a:pt x="16285" y="1224"/>
                    <a:pt x="16285" y="1224"/>
                  </a:cubicBezTo>
                  <a:cubicBezTo>
                    <a:pt x="16285" y="1224"/>
                    <a:pt x="14108" y="834"/>
                    <a:pt x="11485" y="834"/>
                  </a:cubicBezTo>
                  <a:cubicBezTo>
                    <a:pt x="10376" y="834"/>
                    <a:pt x="9186" y="904"/>
                    <a:pt x="8047" y="1103"/>
                  </a:cubicBezTo>
                  <a:cubicBezTo>
                    <a:pt x="4218" y="1771"/>
                    <a:pt x="2911" y="5935"/>
                    <a:pt x="2911" y="5935"/>
                  </a:cubicBezTo>
                  <a:cubicBezTo>
                    <a:pt x="2911" y="5935"/>
                    <a:pt x="904" y="6665"/>
                    <a:pt x="449" y="8215"/>
                  </a:cubicBezTo>
                  <a:cubicBezTo>
                    <a:pt x="0" y="9740"/>
                    <a:pt x="2903" y="16732"/>
                    <a:pt x="4532" y="16732"/>
                  </a:cubicBezTo>
                  <a:cubicBezTo>
                    <a:pt x="4559" y="16732"/>
                    <a:pt x="4586" y="16730"/>
                    <a:pt x="4613" y="16726"/>
                  </a:cubicBezTo>
                  <a:cubicBezTo>
                    <a:pt x="7166" y="16331"/>
                    <a:pt x="6984" y="11619"/>
                    <a:pt x="6984" y="11619"/>
                  </a:cubicBezTo>
                  <a:cubicBezTo>
                    <a:pt x="6984" y="11619"/>
                    <a:pt x="11269" y="10252"/>
                    <a:pt x="11452" y="6847"/>
                  </a:cubicBezTo>
                  <a:cubicBezTo>
                    <a:pt x="11452" y="6847"/>
                    <a:pt x="13763" y="7895"/>
                    <a:pt x="16214" y="7895"/>
                  </a:cubicBezTo>
                  <a:cubicBezTo>
                    <a:pt x="17205" y="7895"/>
                    <a:pt x="18219" y="7724"/>
                    <a:pt x="19111" y="7242"/>
                  </a:cubicBezTo>
                  <a:cubicBezTo>
                    <a:pt x="22212" y="5571"/>
                    <a:pt x="20996" y="1954"/>
                    <a:pt x="20510" y="1224"/>
                  </a:cubicBezTo>
                  <a:cubicBezTo>
                    <a:pt x="20423" y="1089"/>
                    <a:pt x="20302" y="1034"/>
                    <a:pt x="20160" y="1034"/>
                  </a:cubicBezTo>
                  <a:cubicBezTo>
                    <a:pt x="19503" y="1034"/>
                    <a:pt x="18412" y="2227"/>
                    <a:pt x="18412" y="2227"/>
                  </a:cubicBezTo>
                  <a:cubicBezTo>
                    <a:pt x="18412" y="2227"/>
                    <a:pt x="17896" y="160"/>
                    <a:pt x="17318" y="8"/>
                  </a:cubicBezTo>
                  <a:cubicBezTo>
                    <a:pt x="17293" y="3"/>
                    <a:pt x="17268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431458" y="2061699"/>
              <a:ext cx="113014" cy="119221"/>
            </a:xfrm>
            <a:custGeom>
              <a:avLst/>
              <a:gdLst/>
              <a:ahLst/>
              <a:cxnLst/>
              <a:rect l="l" t="t" r="r" b="b"/>
              <a:pathLst>
                <a:path w="5900" h="6224" extrusionOk="0">
                  <a:moveTo>
                    <a:pt x="5563" y="1"/>
                  </a:moveTo>
                  <a:cubicBezTo>
                    <a:pt x="5548" y="1"/>
                    <a:pt x="5533" y="8"/>
                    <a:pt x="5533" y="23"/>
                  </a:cubicBezTo>
                  <a:cubicBezTo>
                    <a:pt x="5503" y="3336"/>
                    <a:pt x="3588" y="5950"/>
                    <a:pt x="123" y="5981"/>
                  </a:cubicBezTo>
                  <a:cubicBezTo>
                    <a:pt x="31" y="5981"/>
                    <a:pt x="1" y="6133"/>
                    <a:pt x="123" y="6133"/>
                  </a:cubicBezTo>
                  <a:cubicBezTo>
                    <a:pt x="419" y="6195"/>
                    <a:pt x="706" y="6224"/>
                    <a:pt x="985" y="6224"/>
                  </a:cubicBezTo>
                  <a:cubicBezTo>
                    <a:pt x="3991" y="6224"/>
                    <a:pt x="5900" y="2805"/>
                    <a:pt x="5594" y="23"/>
                  </a:cubicBezTo>
                  <a:cubicBezTo>
                    <a:pt x="5594" y="8"/>
                    <a:pt x="5579" y="1"/>
                    <a:pt x="5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309785" y="2062140"/>
              <a:ext cx="98706" cy="206970"/>
            </a:xfrm>
            <a:custGeom>
              <a:avLst/>
              <a:gdLst/>
              <a:ahLst/>
              <a:cxnLst/>
              <a:rect l="l" t="t" r="r" b="b"/>
              <a:pathLst>
                <a:path w="5153" h="10805" extrusionOk="0">
                  <a:moveTo>
                    <a:pt x="3465" y="0"/>
                  </a:moveTo>
                  <a:cubicBezTo>
                    <a:pt x="1307" y="851"/>
                    <a:pt x="0" y="2462"/>
                    <a:pt x="669" y="4864"/>
                  </a:cubicBezTo>
                  <a:cubicBezTo>
                    <a:pt x="1246" y="6991"/>
                    <a:pt x="2857" y="9940"/>
                    <a:pt x="4985" y="10791"/>
                  </a:cubicBezTo>
                  <a:cubicBezTo>
                    <a:pt x="5005" y="10801"/>
                    <a:pt x="5023" y="10805"/>
                    <a:pt x="5039" y="10805"/>
                  </a:cubicBezTo>
                  <a:cubicBezTo>
                    <a:pt x="5122" y="10805"/>
                    <a:pt x="5153" y="10690"/>
                    <a:pt x="5076" y="10639"/>
                  </a:cubicBezTo>
                  <a:cubicBezTo>
                    <a:pt x="3283" y="9788"/>
                    <a:pt x="1976" y="7538"/>
                    <a:pt x="1246" y="5775"/>
                  </a:cubicBezTo>
                  <a:cubicBezTo>
                    <a:pt x="760" y="4620"/>
                    <a:pt x="395" y="3283"/>
                    <a:pt x="1034" y="2098"/>
                  </a:cubicBezTo>
                  <a:cubicBezTo>
                    <a:pt x="1581" y="1155"/>
                    <a:pt x="2614" y="669"/>
                    <a:pt x="3496" y="61"/>
                  </a:cubicBezTo>
                  <a:cubicBezTo>
                    <a:pt x="3526" y="61"/>
                    <a:pt x="3496" y="0"/>
                    <a:pt x="3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8"/>
            <p:cNvSpPr/>
            <p:nvPr/>
          </p:nvSpPr>
          <p:spPr>
            <a:xfrm>
              <a:off x="5607665" y="1972418"/>
              <a:ext cx="137054" cy="128377"/>
            </a:xfrm>
            <a:custGeom>
              <a:avLst/>
              <a:gdLst/>
              <a:ahLst/>
              <a:cxnLst/>
              <a:rect l="l" t="t" r="r" b="b"/>
              <a:pathLst>
                <a:path w="7155" h="6702" extrusionOk="0">
                  <a:moveTo>
                    <a:pt x="5398" y="1"/>
                  </a:moveTo>
                  <a:cubicBezTo>
                    <a:pt x="5342" y="1"/>
                    <a:pt x="5286" y="80"/>
                    <a:pt x="5331" y="125"/>
                  </a:cubicBezTo>
                  <a:cubicBezTo>
                    <a:pt x="6334" y="1736"/>
                    <a:pt x="7033" y="3742"/>
                    <a:pt x="5422" y="5262"/>
                  </a:cubicBezTo>
                  <a:cubicBezTo>
                    <a:pt x="4569" y="6055"/>
                    <a:pt x="3316" y="6460"/>
                    <a:pt x="2100" y="6460"/>
                  </a:cubicBezTo>
                  <a:cubicBezTo>
                    <a:pt x="1452" y="6460"/>
                    <a:pt x="815" y="6345"/>
                    <a:pt x="255" y="6113"/>
                  </a:cubicBezTo>
                  <a:cubicBezTo>
                    <a:pt x="236" y="6105"/>
                    <a:pt x="218" y="6102"/>
                    <a:pt x="201" y="6102"/>
                  </a:cubicBezTo>
                  <a:cubicBezTo>
                    <a:pt x="77" y="6102"/>
                    <a:pt x="0" y="6272"/>
                    <a:pt x="133" y="6326"/>
                  </a:cubicBezTo>
                  <a:cubicBezTo>
                    <a:pt x="726" y="6577"/>
                    <a:pt x="1415" y="6702"/>
                    <a:pt x="2117" y="6702"/>
                  </a:cubicBezTo>
                  <a:cubicBezTo>
                    <a:pt x="3542" y="6702"/>
                    <a:pt x="5023" y="6188"/>
                    <a:pt x="5878" y="5171"/>
                  </a:cubicBezTo>
                  <a:cubicBezTo>
                    <a:pt x="7155" y="3651"/>
                    <a:pt x="6729" y="1371"/>
                    <a:pt x="5453" y="34"/>
                  </a:cubicBezTo>
                  <a:cubicBezTo>
                    <a:pt x="5437" y="10"/>
                    <a:pt x="5417" y="1"/>
                    <a:pt x="5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8"/>
            <p:cNvSpPr/>
            <p:nvPr/>
          </p:nvSpPr>
          <p:spPr>
            <a:xfrm>
              <a:off x="5494804" y="2190612"/>
              <a:ext cx="145712" cy="120772"/>
            </a:xfrm>
            <a:custGeom>
              <a:avLst/>
              <a:gdLst/>
              <a:ahLst/>
              <a:cxnLst/>
              <a:rect l="l" t="t" r="r" b="b"/>
              <a:pathLst>
                <a:path w="7607" h="6305" extrusionOk="0">
                  <a:moveTo>
                    <a:pt x="4105" y="434"/>
                  </a:moveTo>
                  <a:cubicBezTo>
                    <a:pt x="5485" y="434"/>
                    <a:pt x="6667" y="1478"/>
                    <a:pt x="6785" y="2868"/>
                  </a:cubicBezTo>
                  <a:cubicBezTo>
                    <a:pt x="6937" y="4297"/>
                    <a:pt x="5934" y="5604"/>
                    <a:pt x="4536" y="5847"/>
                  </a:cubicBezTo>
                  <a:cubicBezTo>
                    <a:pt x="4397" y="5867"/>
                    <a:pt x="4259" y="5877"/>
                    <a:pt x="4122" y="5877"/>
                  </a:cubicBezTo>
                  <a:cubicBezTo>
                    <a:pt x="2851" y="5877"/>
                    <a:pt x="1710" y="5012"/>
                    <a:pt x="1436" y="3749"/>
                  </a:cubicBezTo>
                  <a:cubicBezTo>
                    <a:pt x="1101" y="2351"/>
                    <a:pt x="1922" y="953"/>
                    <a:pt x="3320" y="527"/>
                  </a:cubicBezTo>
                  <a:cubicBezTo>
                    <a:pt x="3533" y="467"/>
                    <a:pt x="3746" y="436"/>
                    <a:pt x="3989" y="436"/>
                  </a:cubicBezTo>
                  <a:cubicBezTo>
                    <a:pt x="4028" y="435"/>
                    <a:pt x="4067" y="434"/>
                    <a:pt x="4105" y="434"/>
                  </a:cubicBezTo>
                  <a:close/>
                  <a:moveTo>
                    <a:pt x="4075" y="1"/>
                  </a:moveTo>
                  <a:cubicBezTo>
                    <a:pt x="3124" y="1"/>
                    <a:pt x="2167" y="422"/>
                    <a:pt x="1527" y="1318"/>
                  </a:cubicBezTo>
                  <a:cubicBezTo>
                    <a:pt x="0" y="3413"/>
                    <a:pt x="1540" y="6305"/>
                    <a:pt x="4084" y="6305"/>
                  </a:cubicBezTo>
                  <a:cubicBezTo>
                    <a:pt x="4123" y="6305"/>
                    <a:pt x="4162" y="6304"/>
                    <a:pt x="4202" y="6303"/>
                  </a:cubicBezTo>
                  <a:cubicBezTo>
                    <a:pt x="4475" y="6303"/>
                    <a:pt x="4718" y="6242"/>
                    <a:pt x="4962" y="6181"/>
                  </a:cubicBezTo>
                  <a:cubicBezTo>
                    <a:pt x="6633" y="5695"/>
                    <a:pt x="7606" y="3932"/>
                    <a:pt x="7120" y="2260"/>
                  </a:cubicBezTo>
                  <a:cubicBezTo>
                    <a:pt x="6680" y="799"/>
                    <a:pt x="5383" y="1"/>
                    <a:pt x="4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5659709" y="2169484"/>
              <a:ext cx="96656" cy="120332"/>
            </a:xfrm>
            <a:custGeom>
              <a:avLst/>
              <a:gdLst/>
              <a:ahLst/>
              <a:cxnLst/>
              <a:rect l="l" t="t" r="r" b="b"/>
              <a:pathLst>
                <a:path w="5046" h="6282" extrusionOk="0">
                  <a:moveTo>
                    <a:pt x="2189" y="415"/>
                  </a:moveTo>
                  <a:cubicBezTo>
                    <a:pt x="2675" y="415"/>
                    <a:pt x="3131" y="627"/>
                    <a:pt x="3465" y="992"/>
                  </a:cubicBezTo>
                  <a:cubicBezTo>
                    <a:pt x="3952" y="1478"/>
                    <a:pt x="4255" y="2117"/>
                    <a:pt x="4347" y="2816"/>
                  </a:cubicBezTo>
                  <a:cubicBezTo>
                    <a:pt x="4590" y="4305"/>
                    <a:pt x="3921" y="5643"/>
                    <a:pt x="2857" y="5825"/>
                  </a:cubicBezTo>
                  <a:cubicBezTo>
                    <a:pt x="2791" y="5835"/>
                    <a:pt x="2725" y="5839"/>
                    <a:pt x="2660" y="5839"/>
                  </a:cubicBezTo>
                  <a:cubicBezTo>
                    <a:pt x="1695" y="5839"/>
                    <a:pt x="775" y="4818"/>
                    <a:pt x="547" y="3424"/>
                  </a:cubicBezTo>
                  <a:cubicBezTo>
                    <a:pt x="426" y="2725"/>
                    <a:pt x="517" y="2026"/>
                    <a:pt x="821" y="1387"/>
                  </a:cubicBezTo>
                  <a:cubicBezTo>
                    <a:pt x="1064" y="901"/>
                    <a:pt x="1489" y="536"/>
                    <a:pt x="2037" y="415"/>
                  </a:cubicBezTo>
                  <a:close/>
                  <a:moveTo>
                    <a:pt x="2252" y="1"/>
                  </a:moveTo>
                  <a:cubicBezTo>
                    <a:pt x="2160" y="1"/>
                    <a:pt x="2068" y="7"/>
                    <a:pt x="1976" y="19"/>
                  </a:cubicBezTo>
                  <a:cubicBezTo>
                    <a:pt x="1307" y="141"/>
                    <a:pt x="730" y="597"/>
                    <a:pt x="456" y="1205"/>
                  </a:cubicBezTo>
                  <a:cubicBezTo>
                    <a:pt x="122" y="1934"/>
                    <a:pt x="0" y="2725"/>
                    <a:pt x="122" y="3485"/>
                  </a:cubicBezTo>
                  <a:cubicBezTo>
                    <a:pt x="392" y="5105"/>
                    <a:pt x="1492" y="6282"/>
                    <a:pt x="2690" y="6282"/>
                  </a:cubicBezTo>
                  <a:cubicBezTo>
                    <a:pt x="2705" y="6282"/>
                    <a:pt x="2720" y="6281"/>
                    <a:pt x="2736" y="6281"/>
                  </a:cubicBezTo>
                  <a:cubicBezTo>
                    <a:pt x="2796" y="6251"/>
                    <a:pt x="2888" y="6251"/>
                    <a:pt x="2948" y="6251"/>
                  </a:cubicBezTo>
                  <a:cubicBezTo>
                    <a:pt x="4225" y="6038"/>
                    <a:pt x="5046" y="4488"/>
                    <a:pt x="4772" y="2785"/>
                  </a:cubicBezTo>
                  <a:cubicBezTo>
                    <a:pt x="4651" y="1995"/>
                    <a:pt x="4316" y="1266"/>
                    <a:pt x="3769" y="688"/>
                  </a:cubicBezTo>
                  <a:cubicBezTo>
                    <a:pt x="3376" y="243"/>
                    <a:pt x="2825" y="1"/>
                    <a:pt x="2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5624176" y="2221260"/>
              <a:ext cx="44286" cy="20228"/>
            </a:xfrm>
            <a:custGeom>
              <a:avLst/>
              <a:gdLst/>
              <a:ahLst/>
              <a:cxnLst/>
              <a:rect l="l" t="t" r="r" b="b"/>
              <a:pathLst>
                <a:path w="2312" h="1056" extrusionOk="0">
                  <a:moveTo>
                    <a:pt x="1496" y="0"/>
                  </a:moveTo>
                  <a:cubicBezTo>
                    <a:pt x="875" y="0"/>
                    <a:pt x="298" y="443"/>
                    <a:pt x="1" y="782"/>
                  </a:cubicBezTo>
                  <a:lnTo>
                    <a:pt x="335" y="1055"/>
                  </a:lnTo>
                  <a:cubicBezTo>
                    <a:pt x="335" y="1009"/>
                    <a:pt x="862" y="418"/>
                    <a:pt x="1476" y="418"/>
                  </a:cubicBezTo>
                  <a:cubicBezTo>
                    <a:pt x="1669" y="418"/>
                    <a:pt x="1871" y="477"/>
                    <a:pt x="2068" y="630"/>
                  </a:cubicBezTo>
                  <a:lnTo>
                    <a:pt x="2311" y="295"/>
                  </a:lnTo>
                  <a:cubicBezTo>
                    <a:pt x="2044" y="84"/>
                    <a:pt x="1766" y="0"/>
                    <a:pt x="1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5359263" y="2242618"/>
              <a:ext cx="158967" cy="55339"/>
            </a:xfrm>
            <a:custGeom>
              <a:avLst/>
              <a:gdLst/>
              <a:ahLst/>
              <a:cxnLst/>
              <a:rect l="l" t="t" r="r" b="b"/>
              <a:pathLst>
                <a:path w="8299" h="2889" extrusionOk="0">
                  <a:moveTo>
                    <a:pt x="8269" y="1"/>
                  </a:moveTo>
                  <a:cubicBezTo>
                    <a:pt x="8025" y="31"/>
                    <a:pt x="2402" y="335"/>
                    <a:pt x="1521" y="639"/>
                  </a:cubicBezTo>
                  <a:cubicBezTo>
                    <a:pt x="639" y="943"/>
                    <a:pt x="62" y="2585"/>
                    <a:pt x="1" y="2767"/>
                  </a:cubicBezTo>
                  <a:lnTo>
                    <a:pt x="396" y="2889"/>
                  </a:lnTo>
                  <a:cubicBezTo>
                    <a:pt x="548" y="2463"/>
                    <a:pt x="1004" y="1247"/>
                    <a:pt x="1642" y="1034"/>
                  </a:cubicBezTo>
                  <a:cubicBezTo>
                    <a:pt x="2311" y="822"/>
                    <a:pt x="6688" y="518"/>
                    <a:pt x="8299" y="426"/>
                  </a:cubicBezTo>
                  <a:lnTo>
                    <a:pt x="8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5330741" y="2229574"/>
              <a:ext cx="122286" cy="130311"/>
            </a:xfrm>
            <a:custGeom>
              <a:avLst/>
              <a:gdLst/>
              <a:ahLst/>
              <a:cxnLst/>
              <a:rect l="l" t="t" r="r" b="b"/>
              <a:pathLst>
                <a:path w="6384" h="6803" extrusionOk="0">
                  <a:moveTo>
                    <a:pt x="2146" y="0"/>
                  </a:moveTo>
                  <a:cubicBezTo>
                    <a:pt x="1936" y="0"/>
                    <a:pt x="1735" y="51"/>
                    <a:pt x="1551" y="165"/>
                  </a:cubicBezTo>
                  <a:cubicBezTo>
                    <a:pt x="1" y="1107"/>
                    <a:pt x="2007" y="6062"/>
                    <a:pt x="3891" y="6670"/>
                  </a:cubicBezTo>
                  <a:cubicBezTo>
                    <a:pt x="4121" y="6760"/>
                    <a:pt x="4357" y="6803"/>
                    <a:pt x="4588" y="6803"/>
                  </a:cubicBezTo>
                  <a:cubicBezTo>
                    <a:pt x="5369" y="6803"/>
                    <a:pt x="6102" y="6319"/>
                    <a:pt x="6384" y="5545"/>
                  </a:cubicBezTo>
                  <a:lnTo>
                    <a:pt x="5654" y="2627"/>
                  </a:lnTo>
                  <a:cubicBezTo>
                    <a:pt x="5654" y="2627"/>
                    <a:pt x="3660" y="0"/>
                    <a:pt x="2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5371503" y="2259513"/>
              <a:ext cx="62675" cy="80432"/>
            </a:xfrm>
            <a:custGeom>
              <a:avLst/>
              <a:gdLst/>
              <a:ahLst/>
              <a:cxnLst/>
              <a:rect l="l" t="t" r="r" b="b"/>
              <a:pathLst>
                <a:path w="3272" h="4199" extrusionOk="0">
                  <a:moveTo>
                    <a:pt x="31" y="0"/>
                  </a:moveTo>
                  <a:cubicBezTo>
                    <a:pt x="0" y="0"/>
                    <a:pt x="0" y="61"/>
                    <a:pt x="31" y="61"/>
                  </a:cubicBezTo>
                  <a:cubicBezTo>
                    <a:pt x="1338" y="548"/>
                    <a:pt x="2067" y="1703"/>
                    <a:pt x="2614" y="2949"/>
                  </a:cubicBezTo>
                  <a:cubicBezTo>
                    <a:pt x="2351" y="2648"/>
                    <a:pt x="2053" y="2441"/>
                    <a:pt x="1714" y="2441"/>
                  </a:cubicBezTo>
                  <a:cubicBezTo>
                    <a:pt x="1504" y="2441"/>
                    <a:pt x="1277" y="2520"/>
                    <a:pt x="1034" y="2706"/>
                  </a:cubicBezTo>
                  <a:cubicBezTo>
                    <a:pt x="1003" y="2736"/>
                    <a:pt x="1034" y="2797"/>
                    <a:pt x="1064" y="2797"/>
                  </a:cubicBezTo>
                  <a:cubicBezTo>
                    <a:pt x="1204" y="2744"/>
                    <a:pt x="1346" y="2720"/>
                    <a:pt x="1486" y="2720"/>
                  </a:cubicBezTo>
                  <a:cubicBezTo>
                    <a:pt x="1830" y="2720"/>
                    <a:pt x="2155" y="2871"/>
                    <a:pt x="2371" y="3131"/>
                  </a:cubicBezTo>
                  <a:cubicBezTo>
                    <a:pt x="2614" y="3435"/>
                    <a:pt x="2827" y="3800"/>
                    <a:pt x="3009" y="4134"/>
                  </a:cubicBezTo>
                  <a:cubicBezTo>
                    <a:pt x="3043" y="4179"/>
                    <a:pt x="3089" y="4199"/>
                    <a:pt x="3132" y="4199"/>
                  </a:cubicBezTo>
                  <a:cubicBezTo>
                    <a:pt x="3206" y="4199"/>
                    <a:pt x="3272" y="4139"/>
                    <a:pt x="3253" y="4043"/>
                  </a:cubicBezTo>
                  <a:cubicBezTo>
                    <a:pt x="3192" y="2371"/>
                    <a:pt x="1824" y="92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5354608" y="2510443"/>
              <a:ext cx="264933" cy="276962"/>
            </a:xfrm>
            <a:custGeom>
              <a:avLst/>
              <a:gdLst/>
              <a:ahLst/>
              <a:cxnLst/>
              <a:rect l="l" t="t" r="r" b="b"/>
              <a:pathLst>
                <a:path w="13831" h="14459" extrusionOk="0">
                  <a:moveTo>
                    <a:pt x="2189" y="1"/>
                  </a:moveTo>
                  <a:lnTo>
                    <a:pt x="1" y="2524"/>
                  </a:lnTo>
                  <a:cubicBezTo>
                    <a:pt x="1" y="2524"/>
                    <a:pt x="7202" y="14458"/>
                    <a:pt x="7556" y="14458"/>
                  </a:cubicBezTo>
                  <a:cubicBezTo>
                    <a:pt x="7564" y="14458"/>
                    <a:pt x="7569" y="14452"/>
                    <a:pt x="7569" y="14439"/>
                  </a:cubicBezTo>
                  <a:lnTo>
                    <a:pt x="10153" y="9120"/>
                  </a:lnTo>
                  <a:lnTo>
                    <a:pt x="13831" y="12828"/>
                  </a:lnTo>
                  <a:lnTo>
                    <a:pt x="13831" y="12828"/>
                  </a:lnTo>
                  <a:lnTo>
                    <a:pt x="13557" y="3496"/>
                  </a:lnTo>
                  <a:lnTo>
                    <a:pt x="12433" y="1642"/>
                  </a:lnTo>
                  <a:lnTo>
                    <a:pt x="9879" y="7873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5360584" y="2570782"/>
              <a:ext cx="264205" cy="226719"/>
            </a:xfrm>
            <a:custGeom>
              <a:avLst/>
              <a:gdLst/>
              <a:ahLst/>
              <a:cxnLst/>
              <a:rect l="l" t="t" r="r" b="b"/>
              <a:pathLst>
                <a:path w="13793" h="11836" extrusionOk="0">
                  <a:moveTo>
                    <a:pt x="80" y="0"/>
                  </a:moveTo>
                  <a:cubicBezTo>
                    <a:pt x="44" y="0"/>
                    <a:pt x="1" y="28"/>
                    <a:pt x="23" y="73"/>
                  </a:cubicBezTo>
                  <a:cubicBezTo>
                    <a:pt x="1085" y="2167"/>
                    <a:pt x="7086" y="11836"/>
                    <a:pt x="7196" y="11836"/>
                  </a:cubicBezTo>
                  <a:cubicBezTo>
                    <a:pt x="7196" y="11836"/>
                    <a:pt x="7196" y="11836"/>
                    <a:pt x="7196" y="11836"/>
                  </a:cubicBezTo>
                  <a:cubicBezTo>
                    <a:pt x="8200" y="10012"/>
                    <a:pt x="9081" y="8128"/>
                    <a:pt x="9871" y="6213"/>
                  </a:cubicBezTo>
                  <a:cubicBezTo>
                    <a:pt x="10432" y="6862"/>
                    <a:pt x="13541" y="10173"/>
                    <a:pt x="13723" y="10173"/>
                  </a:cubicBezTo>
                  <a:cubicBezTo>
                    <a:pt x="13729" y="10173"/>
                    <a:pt x="13732" y="10170"/>
                    <a:pt x="13732" y="10164"/>
                  </a:cubicBezTo>
                  <a:cubicBezTo>
                    <a:pt x="13792" y="8462"/>
                    <a:pt x="13762" y="6760"/>
                    <a:pt x="13640" y="5088"/>
                  </a:cubicBezTo>
                  <a:cubicBezTo>
                    <a:pt x="13549" y="3538"/>
                    <a:pt x="13488" y="1988"/>
                    <a:pt x="13306" y="438"/>
                  </a:cubicBezTo>
                  <a:cubicBezTo>
                    <a:pt x="13306" y="407"/>
                    <a:pt x="13283" y="392"/>
                    <a:pt x="13260" y="392"/>
                  </a:cubicBezTo>
                  <a:cubicBezTo>
                    <a:pt x="13238" y="392"/>
                    <a:pt x="13215" y="407"/>
                    <a:pt x="13215" y="438"/>
                  </a:cubicBezTo>
                  <a:cubicBezTo>
                    <a:pt x="12880" y="1927"/>
                    <a:pt x="13306" y="7824"/>
                    <a:pt x="13276" y="9222"/>
                  </a:cubicBezTo>
                  <a:cubicBezTo>
                    <a:pt x="13125" y="9071"/>
                    <a:pt x="9934" y="5999"/>
                    <a:pt x="9843" y="5999"/>
                  </a:cubicBezTo>
                  <a:cubicBezTo>
                    <a:pt x="9842" y="5999"/>
                    <a:pt x="9841" y="5999"/>
                    <a:pt x="9841" y="6000"/>
                  </a:cubicBezTo>
                  <a:cubicBezTo>
                    <a:pt x="9294" y="6851"/>
                    <a:pt x="7409" y="10742"/>
                    <a:pt x="7288" y="11076"/>
                  </a:cubicBezTo>
                  <a:cubicBezTo>
                    <a:pt x="6072" y="9100"/>
                    <a:pt x="1543" y="1897"/>
                    <a:pt x="114" y="12"/>
                  </a:cubicBezTo>
                  <a:cubicBezTo>
                    <a:pt x="106" y="4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5168307" y="3222511"/>
              <a:ext cx="729537" cy="635812"/>
            </a:xfrm>
            <a:custGeom>
              <a:avLst/>
              <a:gdLst/>
              <a:ahLst/>
              <a:cxnLst/>
              <a:rect l="l" t="t" r="r" b="b"/>
              <a:pathLst>
                <a:path w="38086" h="33193" extrusionOk="0">
                  <a:moveTo>
                    <a:pt x="37964" y="1"/>
                  </a:moveTo>
                  <a:lnTo>
                    <a:pt x="0" y="3770"/>
                  </a:lnTo>
                  <a:lnTo>
                    <a:pt x="122" y="33193"/>
                  </a:lnTo>
                  <a:lnTo>
                    <a:pt x="38086" y="29424"/>
                  </a:lnTo>
                  <a:lnTo>
                    <a:pt x="37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5167713" y="3208547"/>
              <a:ext cx="255623" cy="86178"/>
            </a:xfrm>
            <a:custGeom>
              <a:avLst/>
              <a:gdLst/>
              <a:ahLst/>
              <a:cxnLst/>
              <a:rect l="l" t="t" r="r" b="b"/>
              <a:pathLst>
                <a:path w="13345" h="4499" extrusionOk="0">
                  <a:moveTo>
                    <a:pt x="12433" y="0"/>
                  </a:moveTo>
                  <a:lnTo>
                    <a:pt x="1" y="1246"/>
                  </a:lnTo>
                  <a:lnTo>
                    <a:pt x="31" y="4499"/>
                  </a:lnTo>
                  <a:lnTo>
                    <a:pt x="13344" y="3161"/>
                  </a:lnTo>
                  <a:lnTo>
                    <a:pt x="124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8"/>
            <p:cNvSpPr/>
            <p:nvPr/>
          </p:nvSpPr>
          <p:spPr>
            <a:xfrm>
              <a:off x="5096111" y="3227760"/>
              <a:ext cx="801158" cy="628246"/>
            </a:xfrm>
            <a:custGeom>
              <a:avLst/>
              <a:gdLst/>
              <a:ahLst/>
              <a:cxnLst/>
              <a:rect l="l" t="t" r="r" b="b"/>
              <a:pathLst>
                <a:path w="41825" h="32798" extrusionOk="0">
                  <a:moveTo>
                    <a:pt x="38998" y="0"/>
                  </a:moveTo>
                  <a:lnTo>
                    <a:pt x="0" y="3283"/>
                  </a:lnTo>
                  <a:lnTo>
                    <a:pt x="5228" y="32797"/>
                  </a:lnTo>
                  <a:lnTo>
                    <a:pt x="41825" y="29150"/>
                  </a:lnTo>
                  <a:lnTo>
                    <a:pt x="3899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8"/>
            <p:cNvSpPr/>
            <p:nvPr/>
          </p:nvSpPr>
          <p:spPr>
            <a:xfrm>
              <a:off x="5071076" y="3239406"/>
              <a:ext cx="826193" cy="618343"/>
            </a:xfrm>
            <a:custGeom>
              <a:avLst/>
              <a:gdLst/>
              <a:ahLst/>
              <a:cxnLst/>
              <a:rect l="l" t="t" r="r" b="b"/>
              <a:pathLst>
                <a:path w="43132" h="32281" extrusionOk="0">
                  <a:moveTo>
                    <a:pt x="39454" y="0"/>
                  </a:moveTo>
                  <a:lnTo>
                    <a:pt x="0" y="3921"/>
                  </a:lnTo>
                  <a:lnTo>
                    <a:pt x="5593" y="32280"/>
                  </a:lnTo>
                  <a:lnTo>
                    <a:pt x="43132" y="28542"/>
                  </a:lnTo>
                  <a:lnTo>
                    <a:pt x="394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5061173" y="3255113"/>
              <a:ext cx="834928" cy="603804"/>
            </a:xfrm>
            <a:custGeom>
              <a:avLst/>
              <a:gdLst/>
              <a:ahLst/>
              <a:cxnLst/>
              <a:rect l="l" t="t" r="r" b="b"/>
              <a:pathLst>
                <a:path w="43588" h="31522" extrusionOk="0">
                  <a:moveTo>
                    <a:pt x="38025" y="1"/>
                  </a:moveTo>
                  <a:lnTo>
                    <a:pt x="0" y="3770"/>
                  </a:lnTo>
                  <a:lnTo>
                    <a:pt x="5563" y="31521"/>
                  </a:lnTo>
                  <a:lnTo>
                    <a:pt x="43588" y="27752"/>
                  </a:lnTo>
                  <a:lnTo>
                    <a:pt x="3802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4846905" y="2592082"/>
              <a:ext cx="626139" cy="1204600"/>
            </a:xfrm>
            <a:custGeom>
              <a:avLst/>
              <a:gdLst/>
              <a:ahLst/>
              <a:cxnLst/>
              <a:rect l="l" t="t" r="r" b="b"/>
              <a:pathLst>
                <a:path w="32688" h="62887" extrusionOk="0">
                  <a:moveTo>
                    <a:pt x="26095" y="1"/>
                  </a:moveTo>
                  <a:cubicBezTo>
                    <a:pt x="25207" y="1"/>
                    <a:pt x="23955" y="714"/>
                    <a:pt x="22342" y="2183"/>
                  </a:cubicBezTo>
                  <a:cubicBezTo>
                    <a:pt x="9363" y="13946"/>
                    <a:pt x="1" y="34250"/>
                    <a:pt x="305" y="39721"/>
                  </a:cubicBezTo>
                  <a:cubicBezTo>
                    <a:pt x="669" y="46925"/>
                    <a:pt x="13770" y="59296"/>
                    <a:pt x="22281" y="62852"/>
                  </a:cubicBezTo>
                  <a:cubicBezTo>
                    <a:pt x="22335" y="62875"/>
                    <a:pt x="22393" y="62887"/>
                    <a:pt x="22455" y="62887"/>
                  </a:cubicBezTo>
                  <a:cubicBezTo>
                    <a:pt x="24851" y="62887"/>
                    <a:pt x="32688" y="46111"/>
                    <a:pt x="29606" y="45192"/>
                  </a:cubicBezTo>
                  <a:cubicBezTo>
                    <a:pt x="26293" y="44220"/>
                    <a:pt x="18603" y="37259"/>
                    <a:pt x="18208" y="36925"/>
                  </a:cubicBezTo>
                  <a:cubicBezTo>
                    <a:pt x="17417" y="36256"/>
                    <a:pt x="23618" y="20815"/>
                    <a:pt x="26202" y="11453"/>
                  </a:cubicBezTo>
                  <a:cubicBezTo>
                    <a:pt x="28254" y="4012"/>
                    <a:pt x="28201" y="1"/>
                    <a:pt x="2609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5181102" y="3445514"/>
              <a:ext cx="635237" cy="434665"/>
            </a:xfrm>
            <a:custGeom>
              <a:avLst/>
              <a:gdLst/>
              <a:ahLst/>
              <a:cxnLst/>
              <a:rect l="l" t="t" r="r" b="b"/>
              <a:pathLst>
                <a:path w="33163" h="22692" extrusionOk="0">
                  <a:moveTo>
                    <a:pt x="10670" y="0"/>
                  </a:moveTo>
                  <a:lnTo>
                    <a:pt x="1" y="15624"/>
                  </a:lnTo>
                  <a:cubicBezTo>
                    <a:pt x="7783" y="21231"/>
                    <a:pt x="18178" y="22692"/>
                    <a:pt x="20969" y="22692"/>
                  </a:cubicBezTo>
                  <a:cubicBezTo>
                    <a:pt x="21143" y="22692"/>
                    <a:pt x="21287" y="22686"/>
                    <a:pt x="21399" y="22675"/>
                  </a:cubicBezTo>
                  <a:cubicBezTo>
                    <a:pt x="23071" y="22493"/>
                    <a:pt x="23892" y="22402"/>
                    <a:pt x="23892" y="22402"/>
                  </a:cubicBezTo>
                  <a:cubicBezTo>
                    <a:pt x="26871" y="22159"/>
                    <a:pt x="27934" y="20760"/>
                    <a:pt x="27934" y="20760"/>
                  </a:cubicBezTo>
                  <a:cubicBezTo>
                    <a:pt x="27934" y="20760"/>
                    <a:pt x="28549" y="20887"/>
                    <a:pt x="29322" y="20887"/>
                  </a:cubicBezTo>
                  <a:cubicBezTo>
                    <a:pt x="30401" y="20887"/>
                    <a:pt x="31790" y="20640"/>
                    <a:pt x="32251" y="19453"/>
                  </a:cubicBezTo>
                  <a:cubicBezTo>
                    <a:pt x="33163" y="17174"/>
                    <a:pt x="28056" y="16566"/>
                    <a:pt x="25442" y="14529"/>
                  </a:cubicBezTo>
                  <a:cubicBezTo>
                    <a:pt x="19454" y="9848"/>
                    <a:pt x="12281" y="1520"/>
                    <a:pt x="106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8"/>
            <p:cNvSpPr/>
            <p:nvPr/>
          </p:nvSpPr>
          <p:spPr>
            <a:xfrm>
              <a:off x="5478847" y="3714009"/>
              <a:ext cx="237924" cy="129756"/>
            </a:xfrm>
            <a:custGeom>
              <a:avLst/>
              <a:gdLst/>
              <a:ahLst/>
              <a:cxnLst/>
              <a:rect l="l" t="t" r="r" b="b"/>
              <a:pathLst>
                <a:path w="12421" h="6774" extrusionOk="0">
                  <a:moveTo>
                    <a:pt x="119" y="1"/>
                  </a:moveTo>
                  <a:cubicBezTo>
                    <a:pt x="51" y="1"/>
                    <a:pt x="1" y="129"/>
                    <a:pt x="50" y="178"/>
                  </a:cubicBezTo>
                  <a:cubicBezTo>
                    <a:pt x="3454" y="3461"/>
                    <a:pt x="7710" y="5740"/>
                    <a:pt x="12330" y="6774"/>
                  </a:cubicBezTo>
                  <a:cubicBezTo>
                    <a:pt x="12390" y="6774"/>
                    <a:pt x="12421" y="6713"/>
                    <a:pt x="12360" y="6683"/>
                  </a:cubicBezTo>
                  <a:cubicBezTo>
                    <a:pt x="10080" y="5801"/>
                    <a:pt x="7801" y="5011"/>
                    <a:pt x="5643" y="3825"/>
                  </a:cubicBezTo>
                  <a:cubicBezTo>
                    <a:pt x="3697" y="2731"/>
                    <a:pt x="1965" y="1363"/>
                    <a:pt x="171" y="26"/>
                  </a:cubicBezTo>
                  <a:cubicBezTo>
                    <a:pt x="154" y="8"/>
                    <a:pt x="136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8"/>
            <p:cNvSpPr/>
            <p:nvPr/>
          </p:nvSpPr>
          <p:spPr>
            <a:xfrm>
              <a:off x="5414372" y="3775363"/>
              <a:ext cx="225550" cy="98687"/>
            </a:xfrm>
            <a:custGeom>
              <a:avLst/>
              <a:gdLst/>
              <a:ahLst/>
              <a:cxnLst/>
              <a:rect l="l" t="t" r="r" b="b"/>
              <a:pathLst>
                <a:path w="11775" h="5152" extrusionOk="0">
                  <a:moveTo>
                    <a:pt x="139" y="1"/>
                  </a:moveTo>
                  <a:cubicBezTo>
                    <a:pt x="49" y="1"/>
                    <a:pt x="0" y="120"/>
                    <a:pt x="103" y="197"/>
                  </a:cubicBezTo>
                  <a:cubicBezTo>
                    <a:pt x="3446" y="2902"/>
                    <a:pt x="7489" y="4604"/>
                    <a:pt x="11744" y="5151"/>
                  </a:cubicBezTo>
                  <a:cubicBezTo>
                    <a:pt x="11775" y="5151"/>
                    <a:pt x="11775" y="5121"/>
                    <a:pt x="11744" y="5121"/>
                  </a:cubicBezTo>
                  <a:cubicBezTo>
                    <a:pt x="5209" y="3328"/>
                    <a:pt x="2018" y="1230"/>
                    <a:pt x="194" y="14"/>
                  </a:cubicBezTo>
                  <a:cubicBezTo>
                    <a:pt x="175" y="5"/>
                    <a:pt x="156" y="1"/>
                    <a:pt x="13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5385467" y="3445514"/>
              <a:ext cx="389536" cy="214517"/>
            </a:xfrm>
            <a:custGeom>
              <a:avLst/>
              <a:gdLst/>
              <a:ahLst/>
              <a:cxnLst/>
              <a:rect l="l" t="t" r="r" b="b"/>
              <a:pathLst>
                <a:path w="20336" h="11199" extrusionOk="0">
                  <a:moveTo>
                    <a:pt x="1" y="0"/>
                  </a:moveTo>
                  <a:lnTo>
                    <a:pt x="1" y="0"/>
                  </a:lnTo>
                  <a:cubicBezTo>
                    <a:pt x="1551" y="1520"/>
                    <a:pt x="4925" y="5471"/>
                    <a:pt x="7934" y="8450"/>
                  </a:cubicBezTo>
                  <a:cubicBezTo>
                    <a:pt x="7596" y="7868"/>
                    <a:pt x="7652" y="7541"/>
                    <a:pt x="8153" y="7541"/>
                  </a:cubicBezTo>
                  <a:cubicBezTo>
                    <a:pt x="8463" y="7541"/>
                    <a:pt x="8944" y="7666"/>
                    <a:pt x="9606" y="7933"/>
                  </a:cubicBezTo>
                  <a:cubicBezTo>
                    <a:pt x="10991" y="8459"/>
                    <a:pt x="15228" y="11198"/>
                    <a:pt x="17600" y="11198"/>
                  </a:cubicBezTo>
                  <a:cubicBezTo>
                    <a:pt x="18247" y="11198"/>
                    <a:pt x="18755" y="10995"/>
                    <a:pt x="19028" y="10487"/>
                  </a:cubicBezTo>
                  <a:cubicBezTo>
                    <a:pt x="20335" y="8146"/>
                    <a:pt x="11278" y="2310"/>
                    <a:pt x="8238" y="1398"/>
                  </a:cubicBezTo>
                  <a:cubicBezTo>
                    <a:pt x="5198" y="45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4818958" y="2570073"/>
              <a:ext cx="575742" cy="1199754"/>
            </a:xfrm>
            <a:custGeom>
              <a:avLst/>
              <a:gdLst/>
              <a:ahLst/>
              <a:cxnLst/>
              <a:rect l="l" t="t" r="r" b="b"/>
              <a:pathLst>
                <a:path w="30057" h="62634" extrusionOk="0">
                  <a:moveTo>
                    <a:pt x="28055" y="1"/>
                  </a:moveTo>
                  <a:cubicBezTo>
                    <a:pt x="26692" y="1"/>
                    <a:pt x="24339" y="1753"/>
                    <a:pt x="20670" y="5915"/>
                  </a:cubicBezTo>
                  <a:cubicBezTo>
                    <a:pt x="11612" y="16159"/>
                    <a:pt x="1" y="33423"/>
                    <a:pt x="609" y="40840"/>
                  </a:cubicBezTo>
                  <a:cubicBezTo>
                    <a:pt x="1217" y="48226"/>
                    <a:pt x="19211" y="62634"/>
                    <a:pt x="19211" y="62634"/>
                  </a:cubicBezTo>
                  <a:lnTo>
                    <a:pt x="29545" y="45278"/>
                  </a:lnTo>
                  <a:cubicBezTo>
                    <a:pt x="29545" y="45278"/>
                    <a:pt x="19879" y="38499"/>
                    <a:pt x="19819" y="37831"/>
                  </a:cubicBezTo>
                  <a:cubicBezTo>
                    <a:pt x="19788" y="37162"/>
                    <a:pt x="26627" y="18438"/>
                    <a:pt x="28694" y="9259"/>
                  </a:cubicBezTo>
                  <a:cubicBezTo>
                    <a:pt x="29924" y="3780"/>
                    <a:pt x="30056" y="1"/>
                    <a:pt x="28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5199165" y="2853337"/>
              <a:ext cx="142073" cy="437902"/>
            </a:xfrm>
            <a:custGeom>
              <a:avLst/>
              <a:gdLst/>
              <a:ahLst/>
              <a:cxnLst/>
              <a:rect l="l" t="t" r="r" b="b"/>
              <a:pathLst>
                <a:path w="7417" h="22861" extrusionOk="0">
                  <a:moveTo>
                    <a:pt x="7376" y="0"/>
                  </a:moveTo>
                  <a:cubicBezTo>
                    <a:pt x="7365" y="0"/>
                    <a:pt x="7356" y="10"/>
                    <a:pt x="7356" y="33"/>
                  </a:cubicBezTo>
                  <a:cubicBezTo>
                    <a:pt x="6140" y="2890"/>
                    <a:pt x="5167" y="5869"/>
                    <a:pt x="4195" y="8818"/>
                  </a:cubicBezTo>
                  <a:cubicBezTo>
                    <a:pt x="3192" y="11766"/>
                    <a:pt x="2280" y="14775"/>
                    <a:pt x="1398" y="17784"/>
                  </a:cubicBezTo>
                  <a:cubicBezTo>
                    <a:pt x="882" y="19456"/>
                    <a:pt x="395" y="21128"/>
                    <a:pt x="0" y="22860"/>
                  </a:cubicBezTo>
                  <a:lnTo>
                    <a:pt x="61" y="22860"/>
                  </a:lnTo>
                  <a:cubicBezTo>
                    <a:pt x="608" y="21371"/>
                    <a:pt x="1094" y="19882"/>
                    <a:pt x="1611" y="18392"/>
                  </a:cubicBezTo>
                  <a:cubicBezTo>
                    <a:pt x="2097" y="16903"/>
                    <a:pt x="2584" y="15413"/>
                    <a:pt x="3070" y="13924"/>
                  </a:cubicBezTo>
                  <a:cubicBezTo>
                    <a:pt x="3830" y="11553"/>
                    <a:pt x="4590" y="9182"/>
                    <a:pt x="5350" y="6781"/>
                  </a:cubicBezTo>
                  <a:cubicBezTo>
                    <a:pt x="5684" y="6356"/>
                    <a:pt x="5958" y="5869"/>
                    <a:pt x="6170" y="5353"/>
                  </a:cubicBezTo>
                  <a:cubicBezTo>
                    <a:pt x="6535" y="4684"/>
                    <a:pt x="6809" y="3954"/>
                    <a:pt x="7143" y="3255"/>
                  </a:cubicBezTo>
                  <a:lnTo>
                    <a:pt x="7113" y="3255"/>
                  </a:lnTo>
                  <a:cubicBezTo>
                    <a:pt x="6748" y="3894"/>
                    <a:pt x="6353" y="4532"/>
                    <a:pt x="5988" y="5231"/>
                  </a:cubicBezTo>
                  <a:cubicBezTo>
                    <a:pt x="5897" y="5444"/>
                    <a:pt x="5775" y="5656"/>
                    <a:pt x="5654" y="5869"/>
                  </a:cubicBezTo>
                  <a:cubicBezTo>
                    <a:pt x="5745" y="5626"/>
                    <a:pt x="5836" y="5353"/>
                    <a:pt x="5927" y="5079"/>
                  </a:cubicBezTo>
                  <a:cubicBezTo>
                    <a:pt x="6444" y="3407"/>
                    <a:pt x="6961" y="1735"/>
                    <a:pt x="7417" y="64"/>
                  </a:cubicBezTo>
                  <a:cubicBezTo>
                    <a:pt x="7417" y="26"/>
                    <a:pt x="7393" y="0"/>
                    <a:pt x="7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5147657" y="3673822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90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2"/>
                    <a:pt x="497" y="1900"/>
                    <a:pt x="1095" y="1900"/>
                  </a:cubicBezTo>
                  <a:cubicBezTo>
                    <a:pt x="1238" y="1900"/>
                    <a:pt x="1387" y="1866"/>
                    <a:pt x="1534" y="1790"/>
                  </a:cubicBezTo>
                  <a:cubicBezTo>
                    <a:pt x="2294" y="1425"/>
                    <a:pt x="2203" y="300"/>
                    <a:pt x="1412" y="57"/>
                  </a:cubicBezTo>
                  <a:cubicBezTo>
                    <a:pt x="1304" y="19"/>
                    <a:pt x="1195" y="1"/>
                    <a:pt x="10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8"/>
            <p:cNvSpPr/>
            <p:nvPr/>
          </p:nvSpPr>
          <p:spPr>
            <a:xfrm>
              <a:off x="5078374" y="3609768"/>
              <a:ext cx="43942" cy="36414"/>
            </a:xfrm>
            <a:custGeom>
              <a:avLst/>
              <a:gdLst/>
              <a:ahLst/>
              <a:cxnLst/>
              <a:rect l="l" t="t" r="r" b="b"/>
              <a:pathLst>
                <a:path w="2294" h="1901" extrusionOk="0">
                  <a:moveTo>
                    <a:pt x="1089" y="1"/>
                  </a:moveTo>
                  <a:cubicBezTo>
                    <a:pt x="693" y="1"/>
                    <a:pt x="341" y="257"/>
                    <a:pt x="197" y="665"/>
                  </a:cubicBezTo>
                  <a:cubicBezTo>
                    <a:pt x="0" y="1303"/>
                    <a:pt x="516" y="1901"/>
                    <a:pt x="1106" y="1901"/>
                  </a:cubicBezTo>
                  <a:cubicBezTo>
                    <a:pt x="1247" y="1901"/>
                    <a:pt x="1393" y="1866"/>
                    <a:pt x="1534" y="1790"/>
                  </a:cubicBezTo>
                  <a:cubicBezTo>
                    <a:pt x="2294" y="1425"/>
                    <a:pt x="2203" y="301"/>
                    <a:pt x="1412" y="58"/>
                  </a:cubicBezTo>
                  <a:cubicBezTo>
                    <a:pt x="1304" y="19"/>
                    <a:pt x="1195" y="1"/>
                    <a:pt x="10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8"/>
            <p:cNvSpPr/>
            <p:nvPr/>
          </p:nvSpPr>
          <p:spPr>
            <a:xfrm>
              <a:off x="4958119" y="3556709"/>
              <a:ext cx="128109" cy="126366"/>
            </a:xfrm>
            <a:custGeom>
              <a:avLst/>
              <a:gdLst/>
              <a:ahLst/>
              <a:cxnLst/>
              <a:rect l="l" t="t" r="r" b="b"/>
              <a:pathLst>
                <a:path w="6688" h="6597" extrusionOk="0">
                  <a:moveTo>
                    <a:pt x="0" y="1"/>
                  </a:moveTo>
                  <a:cubicBezTo>
                    <a:pt x="973" y="1217"/>
                    <a:pt x="2037" y="2402"/>
                    <a:pt x="3192" y="3496"/>
                  </a:cubicBezTo>
                  <a:cubicBezTo>
                    <a:pt x="4256" y="4621"/>
                    <a:pt x="5441" y="5654"/>
                    <a:pt x="6687" y="6597"/>
                  </a:cubicBezTo>
                  <a:cubicBezTo>
                    <a:pt x="6140" y="6019"/>
                    <a:pt x="5593" y="5442"/>
                    <a:pt x="5046" y="4894"/>
                  </a:cubicBezTo>
                  <a:cubicBezTo>
                    <a:pt x="4529" y="4347"/>
                    <a:pt x="3952" y="3770"/>
                    <a:pt x="3405" y="3223"/>
                  </a:cubicBezTo>
                  <a:cubicBezTo>
                    <a:pt x="2310" y="2128"/>
                    <a:pt x="1186" y="1034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7493724" y="1923458"/>
              <a:ext cx="542067" cy="846364"/>
            </a:xfrm>
            <a:custGeom>
              <a:avLst/>
              <a:gdLst/>
              <a:ahLst/>
              <a:cxnLst/>
              <a:rect l="l" t="t" r="r" b="b"/>
              <a:pathLst>
                <a:path w="28299" h="44185" extrusionOk="0">
                  <a:moveTo>
                    <a:pt x="8034" y="0"/>
                  </a:moveTo>
                  <a:cubicBezTo>
                    <a:pt x="3498" y="0"/>
                    <a:pt x="692" y="4681"/>
                    <a:pt x="1" y="6967"/>
                  </a:cubicBezTo>
                  <a:lnTo>
                    <a:pt x="3374" y="8851"/>
                  </a:lnTo>
                  <a:cubicBezTo>
                    <a:pt x="3374" y="8851"/>
                    <a:pt x="4712" y="6420"/>
                    <a:pt x="6748" y="6328"/>
                  </a:cubicBezTo>
                  <a:cubicBezTo>
                    <a:pt x="6774" y="6327"/>
                    <a:pt x="6800" y="6326"/>
                    <a:pt x="6825" y="6326"/>
                  </a:cubicBezTo>
                  <a:cubicBezTo>
                    <a:pt x="8845" y="6326"/>
                    <a:pt x="11172" y="11044"/>
                    <a:pt x="10062" y="20949"/>
                  </a:cubicBezTo>
                  <a:cubicBezTo>
                    <a:pt x="8391" y="36155"/>
                    <a:pt x="13706" y="44184"/>
                    <a:pt x="20293" y="44184"/>
                  </a:cubicBezTo>
                  <a:cubicBezTo>
                    <a:pt x="20658" y="44184"/>
                    <a:pt x="21027" y="44160"/>
                    <a:pt x="21399" y="44110"/>
                  </a:cubicBezTo>
                  <a:cubicBezTo>
                    <a:pt x="27721" y="43259"/>
                    <a:pt x="28299" y="34232"/>
                    <a:pt x="21642" y="24444"/>
                  </a:cubicBezTo>
                  <a:cubicBezTo>
                    <a:pt x="17964" y="19003"/>
                    <a:pt x="18268" y="2803"/>
                    <a:pt x="10092" y="310"/>
                  </a:cubicBezTo>
                  <a:cubicBezTo>
                    <a:pt x="9371" y="97"/>
                    <a:pt x="8685" y="0"/>
                    <a:pt x="8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7500121" y="1907367"/>
              <a:ext cx="348774" cy="305580"/>
            </a:xfrm>
            <a:custGeom>
              <a:avLst/>
              <a:gdLst/>
              <a:ahLst/>
              <a:cxnLst/>
              <a:rect l="l" t="t" r="r" b="b"/>
              <a:pathLst>
                <a:path w="18208" h="15953" extrusionOk="0">
                  <a:moveTo>
                    <a:pt x="8137" y="1"/>
                  </a:moveTo>
                  <a:cubicBezTo>
                    <a:pt x="7051" y="1"/>
                    <a:pt x="5986" y="283"/>
                    <a:pt x="5016" y="816"/>
                  </a:cubicBezTo>
                  <a:cubicBezTo>
                    <a:pt x="3861" y="1454"/>
                    <a:pt x="2828" y="2366"/>
                    <a:pt x="2007" y="3430"/>
                  </a:cubicBezTo>
                  <a:cubicBezTo>
                    <a:pt x="1217" y="4463"/>
                    <a:pt x="548" y="5618"/>
                    <a:pt x="1" y="6804"/>
                  </a:cubicBezTo>
                  <a:cubicBezTo>
                    <a:pt x="335" y="6257"/>
                    <a:pt x="700" y="5709"/>
                    <a:pt x="1065" y="5162"/>
                  </a:cubicBezTo>
                  <a:cubicBezTo>
                    <a:pt x="1460" y="4615"/>
                    <a:pt x="1855" y="4129"/>
                    <a:pt x="2281" y="3643"/>
                  </a:cubicBezTo>
                  <a:cubicBezTo>
                    <a:pt x="3132" y="2670"/>
                    <a:pt x="4135" y="1880"/>
                    <a:pt x="5290" y="1302"/>
                  </a:cubicBezTo>
                  <a:cubicBezTo>
                    <a:pt x="6150" y="884"/>
                    <a:pt x="7082" y="661"/>
                    <a:pt x="8030" y="661"/>
                  </a:cubicBezTo>
                  <a:cubicBezTo>
                    <a:pt x="8321" y="661"/>
                    <a:pt x="8614" y="682"/>
                    <a:pt x="8907" y="725"/>
                  </a:cubicBezTo>
                  <a:cubicBezTo>
                    <a:pt x="10123" y="907"/>
                    <a:pt x="11308" y="1363"/>
                    <a:pt x="12342" y="2092"/>
                  </a:cubicBezTo>
                  <a:cubicBezTo>
                    <a:pt x="13375" y="2822"/>
                    <a:pt x="14226" y="3764"/>
                    <a:pt x="14834" y="4858"/>
                  </a:cubicBezTo>
                  <a:cubicBezTo>
                    <a:pt x="15503" y="5953"/>
                    <a:pt x="16019" y="7138"/>
                    <a:pt x="16445" y="8354"/>
                  </a:cubicBezTo>
                  <a:cubicBezTo>
                    <a:pt x="17205" y="10816"/>
                    <a:pt x="17813" y="13369"/>
                    <a:pt x="18208" y="15953"/>
                  </a:cubicBezTo>
                  <a:cubicBezTo>
                    <a:pt x="18086" y="13308"/>
                    <a:pt x="17691" y="10725"/>
                    <a:pt x="16992" y="8171"/>
                  </a:cubicBezTo>
                  <a:cubicBezTo>
                    <a:pt x="16627" y="6895"/>
                    <a:pt x="16080" y="5679"/>
                    <a:pt x="15442" y="4524"/>
                  </a:cubicBezTo>
                  <a:cubicBezTo>
                    <a:pt x="14773" y="3339"/>
                    <a:pt x="13861" y="2305"/>
                    <a:pt x="12767" y="1515"/>
                  </a:cubicBezTo>
                  <a:cubicBezTo>
                    <a:pt x="11642" y="725"/>
                    <a:pt x="10335" y="208"/>
                    <a:pt x="8968" y="56"/>
                  </a:cubicBezTo>
                  <a:cubicBezTo>
                    <a:pt x="8690" y="19"/>
                    <a:pt x="8413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7653246" y="2218751"/>
              <a:ext cx="289988" cy="553579"/>
            </a:xfrm>
            <a:custGeom>
              <a:avLst/>
              <a:gdLst/>
              <a:ahLst/>
              <a:cxnLst/>
              <a:rect l="l" t="t" r="r" b="b"/>
              <a:pathLst>
                <a:path w="15139" h="28900" extrusionOk="0">
                  <a:moveTo>
                    <a:pt x="2220" y="1"/>
                  </a:moveTo>
                  <a:lnTo>
                    <a:pt x="2220" y="1"/>
                  </a:lnTo>
                  <a:cubicBezTo>
                    <a:pt x="1977" y="1581"/>
                    <a:pt x="1642" y="3162"/>
                    <a:pt x="1338" y="4712"/>
                  </a:cubicBezTo>
                  <a:cubicBezTo>
                    <a:pt x="1065" y="6293"/>
                    <a:pt x="791" y="7873"/>
                    <a:pt x="578" y="9484"/>
                  </a:cubicBezTo>
                  <a:cubicBezTo>
                    <a:pt x="183" y="12645"/>
                    <a:pt x="1" y="15928"/>
                    <a:pt x="609" y="19120"/>
                  </a:cubicBezTo>
                  <a:cubicBezTo>
                    <a:pt x="913" y="20761"/>
                    <a:pt x="1521" y="22311"/>
                    <a:pt x="2402" y="23679"/>
                  </a:cubicBezTo>
                  <a:cubicBezTo>
                    <a:pt x="2615" y="24044"/>
                    <a:pt x="2858" y="24378"/>
                    <a:pt x="3162" y="24682"/>
                  </a:cubicBezTo>
                  <a:lnTo>
                    <a:pt x="3557" y="25138"/>
                  </a:lnTo>
                  <a:lnTo>
                    <a:pt x="3983" y="25594"/>
                  </a:lnTo>
                  <a:cubicBezTo>
                    <a:pt x="4560" y="26171"/>
                    <a:pt x="5199" y="26688"/>
                    <a:pt x="5867" y="27144"/>
                  </a:cubicBezTo>
                  <a:cubicBezTo>
                    <a:pt x="6566" y="27600"/>
                    <a:pt x="7296" y="27995"/>
                    <a:pt x="8056" y="28299"/>
                  </a:cubicBezTo>
                  <a:cubicBezTo>
                    <a:pt x="8816" y="28573"/>
                    <a:pt x="9606" y="28755"/>
                    <a:pt x="10427" y="28846"/>
                  </a:cubicBezTo>
                  <a:cubicBezTo>
                    <a:pt x="10750" y="28882"/>
                    <a:pt x="11069" y="28899"/>
                    <a:pt x="11387" y="28899"/>
                  </a:cubicBezTo>
                  <a:cubicBezTo>
                    <a:pt x="11876" y="28899"/>
                    <a:pt x="12361" y="28859"/>
                    <a:pt x="12858" y="28785"/>
                  </a:cubicBezTo>
                  <a:cubicBezTo>
                    <a:pt x="13649" y="28694"/>
                    <a:pt x="14439" y="28421"/>
                    <a:pt x="15138" y="27995"/>
                  </a:cubicBezTo>
                  <a:lnTo>
                    <a:pt x="15138" y="27995"/>
                  </a:lnTo>
                  <a:cubicBezTo>
                    <a:pt x="14773" y="28177"/>
                    <a:pt x="14378" y="28329"/>
                    <a:pt x="13983" y="28421"/>
                  </a:cubicBezTo>
                  <a:cubicBezTo>
                    <a:pt x="13618" y="28481"/>
                    <a:pt x="13223" y="28573"/>
                    <a:pt x="12828" y="28603"/>
                  </a:cubicBezTo>
                  <a:cubicBezTo>
                    <a:pt x="12565" y="28623"/>
                    <a:pt x="12301" y="28633"/>
                    <a:pt x="12038" y="28633"/>
                  </a:cubicBezTo>
                  <a:cubicBezTo>
                    <a:pt x="11511" y="28633"/>
                    <a:pt x="10984" y="28593"/>
                    <a:pt x="10457" y="28512"/>
                  </a:cubicBezTo>
                  <a:cubicBezTo>
                    <a:pt x="8907" y="28238"/>
                    <a:pt x="7448" y="27600"/>
                    <a:pt x="6202" y="26658"/>
                  </a:cubicBezTo>
                  <a:cubicBezTo>
                    <a:pt x="4925" y="25746"/>
                    <a:pt x="3861" y="24621"/>
                    <a:pt x="2980" y="23314"/>
                  </a:cubicBezTo>
                  <a:cubicBezTo>
                    <a:pt x="2159" y="21977"/>
                    <a:pt x="1612" y="20518"/>
                    <a:pt x="1338" y="18968"/>
                  </a:cubicBezTo>
                  <a:cubicBezTo>
                    <a:pt x="1065" y="17417"/>
                    <a:pt x="913" y="15837"/>
                    <a:pt x="943" y="14287"/>
                  </a:cubicBezTo>
                  <a:cubicBezTo>
                    <a:pt x="913" y="12706"/>
                    <a:pt x="1004" y="11095"/>
                    <a:pt x="1186" y="9515"/>
                  </a:cubicBezTo>
                  <a:cubicBezTo>
                    <a:pt x="1338" y="7934"/>
                    <a:pt x="1551" y="6353"/>
                    <a:pt x="1734" y="4773"/>
                  </a:cubicBezTo>
                  <a:cubicBezTo>
                    <a:pt x="1916" y="3192"/>
                    <a:pt x="2159" y="1581"/>
                    <a:pt x="2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7483246" y="2021186"/>
              <a:ext cx="110065" cy="78229"/>
            </a:xfrm>
            <a:custGeom>
              <a:avLst/>
              <a:gdLst/>
              <a:ahLst/>
              <a:cxnLst/>
              <a:rect l="l" t="t" r="r" b="b"/>
              <a:pathLst>
                <a:path w="5746" h="4084" extrusionOk="0">
                  <a:moveTo>
                    <a:pt x="1120" y="0"/>
                  </a:moveTo>
                  <a:cubicBezTo>
                    <a:pt x="1085" y="0"/>
                    <a:pt x="1056" y="4"/>
                    <a:pt x="1034" y="11"/>
                  </a:cubicBezTo>
                  <a:cubicBezTo>
                    <a:pt x="548" y="132"/>
                    <a:pt x="0" y="1105"/>
                    <a:pt x="31" y="1865"/>
                  </a:cubicBezTo>
                  <a:lnTo>
                    <a:pt x="4134" y="4084"/>
                  </a:lnTo>
                  <a:cubicBezTo>
                    <a:pt x="4134" y="4084"/>
                    <a:pt x="5745" y="3263"/>
                    <a:pt x="5441" y="2351"/>
                  </a:cubicBezTo>
                  <a:cubicBezTo>
                    <a:pt x="5151" y="1452"/>
                    <a:pt x="1847" y="0"/>
                    <a:pt x="11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6372735" y="2575743"/>
              <a:ext cx="1196881" cy="636731"/>
            </a:xfrm>
            <a:custGeom>
              <a:avLst/>
              <a:gdLst/>
              <a:ahLst/>
              <a:cxnLst/>
              <a:rect l="l" t="t" r="r" b="b"/>
              <a:pathLst>
                <a:path w="62484" h="33241" extrusionOk="0">
                  <a:moveTo>
                    <a:pt x="60065" y="0"/>
                  </a:moveTo>
                  <a:cubicBezTo>
                    <a:pt x="59263" y="0"/>
                    <a:pt x="58204" y="364"/>
                    <a:pt x="56912" y="1151"/>
                  </a:cubicBezTo>
                  <a:cubicBezTo>
                    <a:pt x="49282" y="5863"/>
                    <a:pt x="38522" y="14890"/>
                    <a:pt x="33355" y="16045"/>
                  </a:cubicBezTo>
                  <a:cubicBezTo>
                    <a:pt x="33278" y="16061"/>
                    <a:pt x="33194" y="16069"/>
                    <a:pt x="33103" y="16069"/>
                  </a:cubicBezTo>
                  <a:cubicBezTo>
                    <a:pt x="30271" y="16069"/>
                    <a:pt x="20701" y="8466"/>
                    <a:pt x="16637" y="4373"/>
                  </a:cubicBezTo>
                  <a:cubicBezTo>
                    <a:pt x="16436" y="4174"/>
                    <a:pt x="16158" y="4082"/>
                    <a:pt x="15819" y="4082"/>
                  </a:cubicBezTo>
                  <a:cubicBezTo>
                    <a:pt x="11920" y="4082"/>
                    <a:pt x="0" y="16353"/>
                    <a:pt x="4783" y="19206"/>
                  </a:cubicBezTo>
                  <a:cubicBezTo>
                    <a:pt x="6654" y="20305"/>
                    <a:pt x="25642" y="33240"/>
                    <a:pt x="34225" y="33240"/>
                  </a:cubicBezTo>
                  <a:cubicBezTo>
                    <a:pt x="34427" y="33240"/>
                    <a:pt x="34623" y="33233"/>
                    <a:pt x="34814" y="33219"/>
                  </a:cubicBezTo>
                  <a:cubicBezTo>
                    <a:pt x="42717" y="32611"/>
                    <a:pt x="58644" y="10726"/>
                    <a:pt x="60802" y="6075"/>
                  </a:cubicBezTo>
                  <a:cubicBezTo>
                    <a:pt x="62484" y="2363"/>
                    <a:pt x="62110" y="0"/>
                    <a:pt x="600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6189536" y="2471252"/>
              <a:ext cx="507722" cy="486365"/>
            </a:xfrm>
            <a:custGeom>
              <a:avLst/>
              <a:gdLst/>
              <a:ahLst/>
              <a:cxnLst/>
              <a:rect l="l" t="t" r="r" b="b"/>
              <a:pathLst>
                <a:path w="26506" h="25391" extrusionOk="0">
                  <a:moveTo>
                    <a:pt x="11279" y="0"/>
                  </a:moveTo>
                  <a:cubicBezTo>
                    <a:pt x="11178" y="0"/>
                    <a:pt x="11076" y="13"/>
                    <a:pt x="10973" y="41"/>
                  </a:cubicBezTo>
                  <a:cubicBezTo>
                    <a:pt x="9301" y="466"/>
                    <a:pt x="10578" y="3080"/>
                    <a:pt x="10578" y="3080"/>
                  </a:cubicBezTo>
                  <a:cubicBezTo>
                    <a:pt x="10578" y="3080"/>
                    <a:pt x="9423" y="1064"/>
                    <a:pt x="8143" y="1064"/>
                  </a:cubicBezTo>
                  <a:cubicBezTo>
                    <a:pt x="7883" y="1064"/>
                    <a:pt x="7618" y="1148"/>
                    <a:pt x="7356" y="1348"/>
                  </a:cubicBezTo>
                  <a:cubicBezTo>
                    <a:pt x="5806" y="2533"/>
                    <a:pt x="7082" y="5451"/>
                    <a:pt x="7082" y="5451"/>
                  </a:cubicBezTo>
                  <a:cubicBezTo>
                    <a:pt x="7082" y="5451"/>
                    <a:pt x="5740" y="3817"/>
                    <a:pt x="4441" y="3817"/>
                  </a:cubicBezTo>
                  <a:cubicBezTo>
                    <a:pt x="4116" y="3817"/>
                    <a:pt x="3794" y="3919"/>
                    <a:pt x="3496" y="4175"/>
                  </a:cubicBezTo>
                  <a:cubicBezTo>
                    <a:pt x="2037" y="5482"/>
                    <a:pt x="3496" y="8217"/>
                    <a:pt x="3496" y="8217"/>
                  </a:cubicBezTo>
                  <a:cubicBezTo>
                    <a:pt x="3496" y="8217"/>
                    <a:pt x="2731" y="7384"/>
                    <a:pt x="1912" y="7384"/>
                  </a:cubicBezTo>
                  <a:cubicBezTo>
                    <a:pt x="1647" y="7384"/>
                    <a:pt x="1377" y="7470"/>
                    <a:pt x="1125" y="7700"/>
                  </a:cubicBezTo>
                  <a:cubicBezTo>
                    <a:pt x="0" y="8764"/>
                    <a:pt x="3313" y="14843"/>
                    <a:pt x="4742" y="16880"/>
                  </a:cubicBezTo>
                  <a:cubicBezTo>
                    <a:pt x="7447" y="20740"/>
                    <a:pt x="14712" y="24783"/>
                    <a:pt x="15593" y="25391"/>
                  </a:cubicBezTo>
                  <a:lnTo>
                    <a:pt x="26505" y="14904"/>
                  </a:lnTo>
                  <a:cubicBezTo>
                    <a:pt x="26505" y="14904"/>
                    <a:pt x="17265" y="7001"/>
                    <a:pt x="16809" y="6545"/>
                  </a:cubicBezTo>
                  <a:cubicBezTo>
                    <a:pt x="14933" y="4698"/>
                    <a:pt x="13194" y="0"/>
                    <a:pt x="11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8"/>
            <p:cNvSpPr/>
            <p:nvPr/>
          </p:nvSpPr>
          <p:spPr>
            <a:xfrm>
              <a:off x="6390664" y="2527894"/>
              <a:ext cx="114221" cy="148834"/>
            </a:xfrm>
            <a:custGeom>
              <a:avLst/>
              <a:gdLst/>
              <a:ahLst/>
              <a:cxnLst/>
              <a:rect l="l" t="t" r="r" b="b"/>
              <a:pathLst>
                <a:path w="5963" h="7770" extrusionOk="0">
                  <a:moveTo>
                    <a:pt x="85" y="1"/>
                  </a:moveTo>
                  <a:cubicBezTo>
                    <a:pt x="38" y="1"/>
                    <a:pt x="1" y="55"/>
                    <a:pt x="17" y="154"/>
                  </a:cubicBezTo>
                  <a:cubicBezTo>
                    <a:pt x="777" y="4166"/>
                    <a:pt x="2601" y="5686"/>
                    <a:pt x="5823" y="7753"/>
                  </a:cubicBezTo>
                  <a:cubicBezTo>
                    <a:pt x="5840" y="7765"/>
                    <a:pt x="5857" y="7769"/>
                    <a:pt x="5872" y="7769"/>
                  </a:cubicBezTo>
                  <a:cubicBezTo>
                    <a:pt x="5933" y="7769"/>
                    <a:pt x="5963" y="7686"/>
                    <a:pt x="5914" y="7661"/>
                  </a:cubicBezTo>
                  <a:cubicBezTo>
                    <a:pt x="2783" y="5260"/>
                    <a:pt x="1567" y="3862"/>
                    <a:pt x="199" y="123"/>
                  </a:cubicBezTo>
                  <a:cubicBezTo>
                    <a:pt x="172" y="40"/>
                    <a:pt x="12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323257" y="2573348"/>
              <a:ext cx="122190" cy="157588"/>
            </a:xfrm>
            <a:custGeom>
              <a:avLst/>
              <a:gdLst/>
              <a:ahLst/>
              <a:cxnLst/>
              <a:rect l="l" t="t" r="r" b="b"/>
              <a:pathLst>
                <a:path w="6379" h="8227" extrusionOk="0">
                  <a:moveTo>
                    <a:pt x="109" y="1"/>
                  </a:moveTo>
                  <a:cubicBezTo>
                    <a:pt x="52" y="1"/>
                    <a:pt x="1" y="94"/>
                    <a:pt x="41" y="212"/>
                  </a:cubicBezTo>
                  <a:cubicBezTo>
                    <a:pt x="1287" y="4194"/>
                    <a:pt x="3050" y="5775"/>
                    <a:pt x="6272" y="8206"/>
                  </a:cubicBezTo>
                  <a:cubicBezTo>
                    <a:pt x="6286" y="8221"/>
                    <a:pt x="6301" y="8227"/>
                    <a:pt x="6314" y="8227"/>
                  </a:cubicBezTo>
                  <a:cubicBezTo>
                    <a:pt x="6355" y="8227"/>
                    <a:pt x="6379" y="8169"/>
                    <a:pt x="6332" y="8146"/>
                  </a:cubicBezTo>
                  <a:cubicBezTo>
                    <a:pt x="3293" y="5380"/>
                    <a:pt x="1956" y="3860"/>
                    <a:pt x="193" y="91"/>
                  </a:cubicBezTo>
                  <a:cubicBezTo>
                    <a:pt x="171" y="27"/>
                    <a:pt x="139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256042" y="2628476"/>
              <a:ext cx="131863" cy="149907"/>
            </a:xfrm>
            <a:custGeom>
              <a:avLst/>
              <a:gdLst/>
              <a:ahLst/>
              <a:cxnLst/>
              <a:rect l="l" t="t" r="r" b="b"/>
              <a:pathLst>
                <a:path w="6884" h="7826" extrusionOk="0">
                  <a:moveTo>
                    <a:pt x="50" y="1"/>
                  </a:moveTo>
                  <a:cubicBezTo>
                    <a:pt x="10" y="1"/>
                    <a:pt x="1" y="80"/>
                    <a:pt x="54" y="222"/>
                  </a:cubicBezTo>
                  <a:cubicBezTo>
                    <a:pt x="1391" y="3626"/>
                    <a:pt x="3124" y="5784"/>
                    <a:pt x="6741" y="7821"/>
                  </a:cubicBezTo>
                  <a:cubicBezTo>
                    <a:pt x="6751" y="7824"/>
                    <a:pt x="6760" y="7826"/>
                    <a:pt x="6769" y="7826"/>
                  </a:cubicBezTo>
                  <a:cubicBezTo>
                    <a:pt x="6844" y="7826"/>
                    <a:pt x="6883" y="7723"/>
                    <a:pt x="6802" y="7669"/>
                  </a:cubicBezTo>
                  <a:cubicBezTo>
                    <a:pt x="3519" y="5389"/>
                    <a:pt x="2121" y="3657"/>
                    <a:pt x="176" y="131"/>
                  </a:cubicBezTo>
                  <a:cubicBezTo>
                    <a:pt x="125" y="42"/>
                    <a:pt x="79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473662" y="2509926"/>
              <a:ext cx="283551" cy="310522"/>
            </a:xfrm>
            <a:custGeom>
              <a:avLst/>
              <a:gdLst/>
              <a:ahLst/>
              <a:cxnLst/>
              <a:rect l="l" t="t" r="r" b="b"/>
              <a:pathLst>
                <a:path w="14803" h="16211" extrusionOk="0">
                  <a:moveTo>
                    <a:pt x="2234" y="1"/>
                  </a:moveTo>
                  <a:cubicBezTo>
                    <a:pt x="1882" y="1"/>
                    <a:pt x="1614" y="93"/>
                    <a:pt x="1459" y="301"/>
                  </a:cubicBezTo>
                  <a:cubicBezTo>
                    <a:pt x="0" y="2308"/>
                    <a:pt x="3739" y="5955"/>
                    <a:pt x="5836" y="7505"/>
                  </a:cubicBezTo>
                  <a:cubicBezTo>
                    <a:pt x="5836" y="7505"/>
                    <a:pt x="2402" y="12156"/>
                    <a:pt x="4560" y="15347"/>
                  </a:cubicBezTo>
                  <a:cubicBezTo>
                    <a:pt x="4965" y="15962"/>
                    <a:pt x="5589" y="16210"/>
                    <a:pt x="6332" y="16210"/>
                  </a:cubicBezTo>
                  <a:cubicBezTo>
                    <a:pt x="9487" y="16210"/>
                    <a:pt x="14803" y="11730"/>
                    <a:pt x="14803" y="11730"/>
                  </a:cubicBezTo>
                  <a:cubicBezTo>
                    <a:pt x="14803" y="11730"/>
                    <a:pt x="12766" y="7201"/>
                    <a:pt x="11429" y="5408"/>
                  </a:cubicBezTo>
                  <a:cubicBezTo>
                    <a:pt x="10245" y="3855"/>
                    <a:pt x="4503" y="1"/>
                    <a:pt x="2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8"/>
            <p:cNvSpPr/>
            <p:nvPr/>
          </p:nvSpPr>
          <p:spPr>
            <a:xfrm>
              <a:off x="6486458" y="2528641"/>
              <a:ext cx="104242" cy="276330"/>
            </a:xfrm>
            <a:custGeom>
              <a:avLst/>
              <a:gdLst/>
              <a:ahLst/>
              <a:cxnLst/>
              <a:rect l="l" t="t" r="r" b="b"/>
              <a:pathLst>
                <a:path w="5442" h="14426" extrusionOk="0">
                  <a:moveTo>
                    <a:pt x="567" y="1"/>
                  </a:moveTo>
                  <a:cubicBezTo>
                    <a:pt x="563" y="1"/>
                    <a:pt x="563" y="8"/>
                    <a:pt x="578" y="24"/>
                  </a:cubicBezTo>
                  <a:cubicBezTo>
                    <a:pt x="578" y="8"/>
                    <a:pt x="571" y="1"/>
                    <a:pt x="567" y="1"/>
                  </a:cubicBezTo>
                  <a:close/>
                  <a:moveTo>
                    <a:pt x="578" y="24"/>
                  </a:moveTo>
                  <a:lnTo>
                    <a:pt x="578" y="24"/>
                  </a:lnTo>
                  <a:cubicBezTo>
                    <a:pt x="1" y="2942"/>
                    <a:pt x="2797" y="4917"/>
                    <a:pt x="4773" y="6589"/>
                  </a:cubicBezTo>
                  <a:cubicBezTo>
                    <a:pt x="3193" y="8717"/>
                    <a:pt x="2220" y="12030"/>
                    <a:pt x="3618" y="14401"/>
                  </a:cubicBezTo>
                  <a:cubicBezTo>
                    <a:pt x="3627" y="14418"/>
                    <a:pt x="3644" y="14426"/>
                    <a:pt x="3662" y="14426"/>
                  </a:cubicBezTo>
                  <a:cubicBezTo>
                    <a:pt x="3707" y="14426"/>
                    <a:pt x="3761" y="14383"/>
                    <a:pt x="3740" y="14340"/>
                  </a:cubicBezTo>
                  <a:cubicBezTo>
                    <a:pt x="2737" y="11999"/>
                    <a:pt x="3983" y="8747"/>
                    <a:pt x="5290" y="6711"/>
                  </a:cubicBezTo>
                  <a:cubicBezTo>
                    <a:pt x="5411" y="6619"/>
                    <a:pt x="5442" y="6407"/>
                    <a:pt x="5320" y="6315"/>
                  </a:cubicBezTo>
                  <a:cubicBezTo>
                    <a:pt x="3405" y="4674"/>
                    <a:pt x="548" y="2820"/>
                    <a:pt x="57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8"/>
            <p:cNvSpPr/>
            <p:nvPr/>
          </p:nvSpPr>
          <p:spPr>
            <a:xfrm>
              <a:off x="6595929" y="2569268"/>
              <a:ext cx="990122" cy="653492"/>
            </a:xfrm>
            <a:custGeom>
              <a:avLst/>
              <a:gdLst/>
              <a:ahLst/>
              <a:cxnLst/>
              <a:rect l="l" t="t" r="r" b="b"/>
              <a:pathLst>
                <a:path w="51690" h="34116" extrusionOk="0">
                  <a:moveTo>
                    <a:pt x="48450" y="0"/>
                  </a:moveTo>
                  <a:cubicBezTo>
                    <a:pt x="47438" y="0"/>
                    <a:pt x="46174" y="450"/>
                    <a:pt x="44895" y="1246"/>
                  </a:cubicBezTo>
                  <a:cubicBezTo>
                    <a:pt x="40797" y="3796"/>
                    <a:pt x="23178" y="15410"/>
                    <a:pt x="21830" y="15410"/>
                  </a:cubicBezTo>
                  <a:cubicBezTo>
                    <a:pt x="21828" y="15410"/>
                    <a:pt x="21826" y="15410"/>
                    <a:pt x="21824" y="15410"/>
                  </a:cubicBezTo>
                  <a:cubicBezTo>
                    <a:pt x="20517" y="15350"/>
                    <a:pt x="12098" y="9301"/>
                    <a:pt x="12098" y="9301"/>
                  </a:cubicBezTo>
                  <a:lnTo>
                    <a:pt x="0" y="27751"/>
                  </a:lnTo>
                  <a:cubicBezTo>
                    <a:pt x="0" y="27751"/>
                    <a:pt x="15565" y="34116"/>
                    <a:pt x="23578" y="34116"/>
                  </a:cubicBezTo>
                  <a:cubicBezTo>
                    <a:pt x="23779" y="34116"/>
                    <a:pt x="23974" y="34112"/>
                    <a:pt x="24165" y="34104"/>
                  </a:cubicBezTo>
                  <a:cubicBezTo>
                    <a:pt x="31977" y="33769"/>
                    <a:pt x="46445" y="12675"/>
                    <a:pt x="48907" y="7720"/>
                  </a:cubicBezTo>
                  <a:cubicBezTo>
                    <a:pt x="51690" y="2197"/>
                    <a:pt x="50685" y="0"/>
                    <a:pt x="484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6806691" y="3040271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7" y="1"/>
                  </a:moveTo>
                  <a:cubicBezTo>
                    <a:pt x="305" y="518"/>
                    <a:pt x="183" y="1065"/>
                    <a:pt x="92" y="1612"/>
                  </a:cubicBezTo>
                  <a:cubicBezTo>
                    <a:pt x="1" y="2189"/>
                    <a:pt x="1" y="2736"/>
                    <a:pt x="61" y="3314"/>
                  </a:cubicBezTo>
                  <a:cubicBezTo>
                    <a:pt x="274" y="2797"/>
                    <a:pt x="396" y="2250"/>
                    <a:pt x="487" y="1673"/>
                  </a:cubicBezTo>
                  <a:cubicBezTo>
                    <a:pt x="548" y="1126"/>
                    <a:pt x="578" y="54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7232296" y="2754172"/>
              <a:ext cx="63480" cy="10382"/>
            </a:xfrm>
            <a:custGeom>
              <a:avLst/>
              <a:gdLst/>
              <a:ahLst/>
              <a:cxnLst/>
              <a:rect l="l" t="t" r="r" b="b"/>
              <a:pathLst>
                <a:path w="3314" h="542" extrusionOk="0">
                  <a:moveTo>
                    <a:pt x="752" y="1"/>
                  </a:moveTo>
                  <a:cubicBezTo>
                    <a:pt x="499" y="1"/>
                    <a:pt x="247" y="16"/>
                    <a:pt x="1" y="43"/>
                  </a:cubicBezTo>
                  <a:cubicBezTo>
                    <a:pt x="518" y="256"/>
                    <a:pt x="1065" y="377"/>
                    <a:pt x="1612" y="469"/>
                  </a:cubicBezTo>
                  <a:cubicBezTo>
                    <a:pt x="1930" y="519"/>
                    <a:pt x="2238" y="541"/>
                    <a:pt x="2548" y="541"/>
                  </a:cubicBezTo>
                  <a:cubicBezTo>
                    <a:pt x="2801" y="541"/>
                    <a:pt x="3054" y="526"/>
                    <a:pt x="3314" y="499"/>
                  </a:cubicBezTo>
                  <a:cubicBezTo>
                    <a:pt x="2797" y="286"/>
                    <a:pt x="2220" y="165"/>
                    <a:pt x="1673" y="73"/>
                  </a:cubicBezTo>
                  <a:cubicBezTo>
                    <a:pt x="1371" y="23"/>
                    <a:pt x="1061" y="1"/>
                    <a:pt x="7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8"/>
            <p:cNvSpPr/>
            <p:nvPr/>
          </p:nvSpPr>
          <p:spPr>
            <a:xfrm>
              <a:off x="6859674" y="2876323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1" y="1"/>
                  </a:moveTo>
                  <a:cubicBezTo>
                    <a:pt x="405" y="1"/>
                    <a:pt x="201" y="8"/>
                    <a:pt x="1" y="19"/>
                  </a:cubicBezTo>
                  <a:cubicBezTo>
                    <a:pt x="517" y="231"/>
                    <a:pt x="1064" y="383"/>
                    <a:pt x="1642" y="444"/>
                  </a:cubicBezTo>
                  <a:cubicBezTo>
                    <a:pt x="1995" y="503"/>
                    <a:pt x="2349" y="537"/>
                    <a:pt x="2710" y="537"/>
                  </a:cubicBezTo>
                  <a:cubicBezTo>
                    <a:pt x="2908" y="537"/>
                    <a:pt x="3109" y="527"/>
                    <a:pt x="3314" y="505"/>
                  </a:cubicBezTo>
                  <a:cubicBezTo>
                    <a:pt x="2797" y="292"/>
                    <a:pt x="2250" y="140"/>
                    <a:pt x="1672" y="80"/>
                  </a:cubicBezTo>
                  <a:cubicBezTo>
                    <a:pt x="1326" y="22"/>
                    <a:pt x="966" y="1"/>
                    <a:pt x="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8"/>
            <p:cNvSpPr/>
            <p:nvPr/>
          </p:nvSpPr>
          <p:spPr>
            <a:xfrm>
              <a:off x="6974374" y="3214370"/>
              <a:ext cx="2931" cy="1762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91"/>
                  </a:lnTo>
                  <a:lnTo>
                    <a:pt x="92" y="91"/>
                  </a:lnTo>
                  <a:cubicBezTo>
                    <a:pt x="122" y="61"/>
                    <a:pt x="153" y="3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6714709" y="2937811"/>
              <a:ext cx="51240" cy="39019"/>
            </a:xfrm>
            <a:custGeom>
              <a:avLst/>
              <a:gdLst/>
              <a:ahLst/>
              <a:cxnLst/>
              <a:rect l="l" t="t" r="r" b="b"/>
              <a:pathLst>
                <a:path w="2675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1641" y="487"/>
                    <a:pt x="730" y="1155"/>
                    <a:pt x="0" y="2037"/>
                  </a:cubicBezTo>
                  <a:cubicBezTo>
                    <a:pt x="517" y="1794"/>
                    <a:pt x="1003" y="1520"/>
                    <a:pt x="1429" y="1186"/>
                  </a:cubicBezTo>
                  <a:cubicBezTo>
                    <a:pt x="1885" y="851"/>
                    <a:pt x="2310" y="45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7101889" y="285745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8" y="244"/>
                    <a:pt x="1672" y="517"/>
                    <a:pt x="1246" y="882"/>
                  </a:cubicBezTo>
                  <a:cubicBezTo>
                    <a:pt x="791" y="1216"/>
                    <a:pt x="365" y="1581"/>
                    <a:pt x="0" y="2037"/>
                  </a:cubicBezTo>
                  <a:cubicBezTo>
                    <a:pt x="517" y="1794"/>
                    <a:pt x="1003" y="1520"/>
                    <a:pt x="1459" y="1186"/>
                  </a:cubicBezTo>
                  <a:cubicBezTo>
                    <a:pt x="1915" y="852"/>
                    <a:pt x="2341" y="457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6973799" y="300709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lnTo>
                    <a:pt x="0" y="0"/>
                  </a:lnTo>
                  <a:cubicBezTo>
                    <a:pt x="456" y="1034"/>
                    <a:pt x="1155" y="1946"/>
                    <a:pt x="2006" y="2675"/>
                  </a:cubicBezTo>
                  <a:cubicBezTo>
                    <a:pt x="1550" y="1642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8"/>
            <p:cNvSpPr/>
            <p:nvPr/>
          </p:nvSpPr>
          <p:spPr>
            <a:xfrm>
              <a:off x="6687911" y="2802461"/>
              <a:ext cx="191186" cy="309679"/>
            </a:xfrm>
            <a:custGeom>
              <a:avLst/>
              <a:gdLst/>
              <a:ahLst/>
              <a:cxnLst/>
              <a:rect l="l" t="t" r="r" b="b"/>
              <a:pathLst>
                <a:path w="9981" h="16167" extrusionOk="0">
                  <a:moveTo>
                    <a:pt x="9846" y="1"/>
                  </a:moveTo>
                  <a:cubicBezTo>
                    <a:pt x="9812" y="1"/>
                    <a:pt x="9778" y="14"/>
                    <a:pt x="9758" y="45"/>
                  </a:cubicBezTo>
                  <a:cubicBezTo>
                    <a:pt x="8147" y="2720"/>
                    <a:pt x="6384" y="5364"/>
                    <a:pt x="4743" y="8039"/>
                  </a:cubicBezTo>
                  <a:cubicBezTo>
                    <a:pt x="3132" y="10683"/>
                    <a:pt x="1460" y="13358"/>
                    <a:pt x="1" y="16094"/>
                  </a:cubicBezTo>
                  <a:cubicBezTo>
                    <a:pt x="1" y="16138"/>
                    <a:pt x="33" y="16166"/>
                    <a:pt x="63" y="16166"/>
                  </a:cubicBezTo>
                  <a:cubicBezTo>
                    <a:pt x="74" y="16166"/>
                    <a:pt x="84" y="16163"/>
                    <a:pt x="92" y="16155"/>
                  </a:cubicBezTo>
                  <a:cubicBezTo>
                    <a:pt x="1946" y="13662"/>
                    <a:pt x="3709" y="11048"/>
                    <a:pt x="5290" y="8373"/>
                  </a:cubicBezTo>
                  <a:cubicBezTo>
                    <a:pt x="6931" y="5668"/>
                    <a:pt x="8420" y="2902"/>
                    <a:pt x="9940" y="136"/>
                  </a:cubicBezTo>
                  <a:cubicBezTo>
                    <a:pt x="9981" y="55"/>
                    <a:pt x="9913" y="1"/>
                    <a:pt x="9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8"/>
            <p:cNvSpPr/>
            <p:nvPr/>
          </p:nvSpPr>
          <p:spPr>
            <a:xfrm>
              <a:off x="6927789" y="2569173"/>
              <a:ext cx="658817" cy="653492"/>
            </a:xfrm>
            <a:custGeom>
              <a:avLst/>
              <a:gdLst/>
              <a:ahLst/>
              <a:cxnLst/>
              <a:rect l="l" t="t" r="r" b="b"/>
              <a:pathLst>
                <a:path w="34394" h="34116" extrusionOk="0">
                  <a:moveTo>
                    <a:pt x="31099" y="0"/>
                  </a:moveTo>
                  <a:cubicBezTo>
                    <a:pt x="31038" y="0"/>
                    <a:pt x="30976" y="2"/>
                    <a:pt x="30913" y="5"/>
                  </a:cubicBezTo>
                  <a:cubicBezTo>
                    <a:pt x="23041" y="8485"/>
                    <a:pt x="6080" y="26814"/>
                    <a:pt x="1" y="33288"/>
                  </a:cubicBezTo>
                  <a:cubicBezTo>
                    <a:pt x="2354" y="33792"/>
                    <a:pt x="4578" y="34116"/>
                    <a:pt x="6388" y="34116"/>
                  </a:cubicBezTo>
                  <a:cubicBezTo>
                    <a:pt x="6542" y="34116"/>
                    <a:pt x="6692" y="34113"/>
                    <a:pt x="6840" y="34109"/>
                  </a:cubicBezTo>
                  <a:cubicBezTo>
                    <a:pt x="14652" y="33774"/>
                    <a:pt x="29120" y="12680"/>
                    <a:pt x="31582" y="7725"/>
                  </a:cubicBezTo>
                  <a:cubicBezTo>
                    <a:pt x="34393" y="2192"/>
                    <a:pt x="33344" y="0"/>
                    <a:pt x="3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8"/>
            <p:cNvSpPr/>
            <p:nvPr/>
          </p:nvSpPr>
          <p:spPr>
            <a:xfrm>
              <a:off x="7182819" y="2585703"/>
              <a:ext cx="952540" cy="1069424"/>
            </a:xfrm>
            <a:custGeom>
              <a:avLst/>
              <a:gdLst/>
              <a:ahLst/>
              <a:cxnLst/>
              <a:rect l="l" t="t" r="r" b="b"/>
              <a:pathLst>
                <a:path w="49728" h="55830" extrusionOk="0">
                  <a:moveTo>
                    <a:pt x="17648" y="0"/>
                  </a:moveTo>
                  <a:cubicBezTo>
                    <a:pt x="15023" y="0"/>
                    <a:pt x="12118" y="1076"/>
                    <a:pt x="10304" y="3488"/>
                  </a:cubicBezTo>
                  <a:cubicBezTo>
                    <a:pt x="7751" y="6923"/>
                    <a:pt x="639" y="20480"/>
                    <a:pt x="335" y="25373"/>
                  </a:cubicBezTo>
                  <a:cubicBezTo>
                    <a:pt x="0" y="30267"/>
                    <a:pt x="3830" y="35100"/>
                    <a:pt x="3830" y="35100"/>
                  </a:cubicBezTo>
                  <a:lnTo>
                    <a:pt x="3860" y="55830"/>
                  </a:lnTo>
                  <a:lnTo>
                    <a:pt x="49728" y="55830"/>
                  </a:lnTo>
                  <a:cubicBezTo>
                    <a:pt x="49728" y="55830"/>
                    <a:pt x="31885" y="10692"/>
                    <a:pt x="22402" y="1604"/>
                  </a:cubicBezTo>
                  <a:cubicBezTo>
                    <a:pt x="21315" y="568"/>
                    <a:pt x="19555" y="0"/>
                    <a:pt x="17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8"/>
            <p:cNvSpPr/>
            <p:nvPr/>
          </p:nvSpPr>
          <p:spPr>
            <a:xfrm>
              <a:off x="7971737" y="3429788"/>
              <a:ext cx="11072" cy="64073"/>
            </a:xfrm>
            <a:custGeom>
              <a:avLst/>
              <a:gdLst/>
              <a:ahLst/>
              <a:cxnLst/>
              <a:rect l="l" t="t" r="r" b="b"/>
              <a:pathLst>
                <a:path w="578" h="3345" extrusionOk="0">
                  <a:moveTo>
                    <a:pt x="517" y="1"/>
                  </a:moveTo>
                  <a:cubicBezTo>
                    <a:pt x="304" y="517"/>
                    <a:pt x="183" y="1095"/>
                    <a:pt x="122" y="1642"/>
                  </a:cubicBezTo>
                  <a:cubicBezTo>
                    <a:pt x="0" y="2189"/>
                    <a:pt x="0" y="2767"/>
                    <a:pt x="61" y="3344"/>
                  </a:cubicBezTo>
                  <a:cubicBezTo>
                    <a:pt x="274" y="2827"/>
                    <a:pt x="396" y="2250"/>
                    <a:pt x="487" y="1703"/>
                  </a:cubicBezTo>
                  <a:cubicBezTo>
                    <a:pt x="578" y="1125"/>
                    <a:pt x="578" y="578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8"/>
            <p:cNvSpPr/>
            <p:nvPr/>
          </p:nvSpPr>
          <p:spPr>
            <a:xfrm>
              <a:off x="7592697" y="3572435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6"/>
                    <a:pt x="62" y="3314"/>
                  </a:cubicBezTo>
                  <a:cubicBezTo>
                    <a:pt x="274" y="2797"/>
                    <a:pt x="396" y="2250"/>
                    <a:pt x="487" y="1672"/>
                  </a:cubicBezTo>
                  <a:cubicBezTo>
                    <a:pt x="548" y="1125"/>
                    <a:pt x="578" y="548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8"/>
            <p:cNvSpPr/>
            <p:nvPr/>
          </p:nvSpPr>
          <p:spPr>
            <a:xfrm>
              <a:off x="7738850" y="3182343"/>
              <a:ext cx="12240" cy="64054"/>
            </a:xfrm>
            <a:custGeom>
              <a:avLst/>
              <a:gdLst/>
              <a:ahLst/>
              <a:cxnLst/>
              <a:rect l="l" t="t" r="r" b="b"/>
              <a:pathLst>
                <a:path w="639" h="3344" extrusionOk="0">
                  <a:moveTo>
                    <a:pt x="517" y="0"/>
                  </a:moveTo>
                  <a:lnTo>
                    <a:pt x="517" y="0"/>
                  </a:lnTo>
                  <a:cubicBezTo>
                    <a:pt x="304" y="517"/>
                    <a:pt x="183" y="1095"/>
                    <a:pt x="122" y="1642"/>
                  </a:cubicBezTo>
                  <a:cubicBezTo>
                    <a:pt x="31" y="2189"/>
                    <a:pt x="0" y="2766"/>
                    <a:pt x="61" y="3344"/>
                  </a:cubicBezTo>
                  <a:cubicBezTo>
                    <a:pt x="456" y="2280"/>
                    <a:pt x="638" y="1125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8"/>
            <p:cNvSpPr/>
            <p:nvPr/>
          </p:nvSpPr>
          <p:spPr>
            <a:xfrm>
              <a:off x="7268978" y="2969244"/>
              <a:ext cx="11665" cy="63480"/>
            </a:xfrm>
            <a:custGeom>
              <a:avLst/>
              <a:gdLst/>
              <a:ahLst/>
              <a:cxnLst/>
              <a:rect l="l" t="t" r="r" b="b"/>
              <a:pathLst>
                <a:path w="609" h="3314" extrusionOk="0">
                  <a:moveTo>
                    <a:pt x="518" y="1"/>
                  </a:moveTo>
                  <a:cubicBezTo>
                    <a:pt x="305" y="517"/>
                    <a:pt x="153" y="1064"/>
                    <a:pt x="92" y="1642"/>
                  </a:cubicBezTo>
                  <a:cubicBezTo>
                    <a:pt x="1" y="2189"/>
                    <a:pt x="1" y="2767"/>
                    <a:pt x="62" y="3314"/>
                  </a:cubicBezTo>
                  <a:cubicBezTo>
                    <a:pt x="457" y="2250"/>
                    <a:pt x="609" y="1125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8"/>
            <p:cNvSpPr/>
            <p:nvPr/>
          </p:nvSpPr>
          <p:spPr>
            <a:xfrm>
              <a:off x="7780187" y="3030482"/>
              <a:ext cx="63480" cy="10171"/>
            </a:xfrm>
            <a:custGeom>
              <a:avLst/>
              <a:gdLst/>
              <a:ahLst/>
              <a:cxnLst/>
              <a:rect l="l" t="t" r="r" b="b"/>
              <a:pathLst>
                <a:path w="3314" h="531" extrusionOk="0">
                  <a:moveTo>
                    <a:pt x="625" y="0"/>
                  </a:moveTo>
                  <a:cubicBezTo>
                    <a:pt x="417" y="0"/>
                    <a:pt x="209" y="9"/>
                    <a:pt x="0" y="26"/>
                  </a:cubicBezTo>
                  <a:cubicBezTo>
                    <a:pt x="517" y="238"/>
                    <a:pt x="1064" y="390"/>
                    <a:pt x="1642" y="451"/>
                  </a:cubicBezTo>
                  <a:cubicBezTo>
                    <a:pt x="1988" y="509"/>
                    <a:pt x="2348" y="530"/>
                    <a:pt x="2703" y="530"/>
                  </a:cubicBezTo>
                  <a:cubicBezTo>
                    <a:pt x="2909" y="530"/>
                    <a:pt x="3113" y="523"/>
                    <a:pt x="3313" y="512"/>
                  </a:cubicBezTo>
                  <a:cubicBezTo>
                    <a:pt x="2447" y="165"/>
                    <a:pt x="1540" y="0"/>
                    <a:pt x="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8"/>
            <p:cNvSpPr/>
            <p:nvPr/>
          </p:nvSpPr>
          <p:spPr>
            <a:xfrm>
              <a:off x="7307403" y="3577070"/>
              <a:ext cx="63499" cy="10171"/>
            </a:xfrm>
            <a:custGeom>
              <a:avLst/>
              <a:gdLst/>
              <a:ahLst/>
              <a:cxnLst/>
              <a:rect l="l" t="t" r="r" b="b"/>
              <a:pathLst>
                <a:path w="3315" h="531" extrusionOk="0">
                  <a:moveTo>
                    <a:pt x="606" y="0"/>
                  </a:moveTo>
                  <a:cubicBezTo>
                    <a:pt x="406" y="0"/>
                    <a:pt x="206" y="10"/>
                    <a:pt x="1" y="32"/>
                  </a:cubicBezTo>
                  <a:cubicBezTo>
                    <a:pt x="518" y="245"/>
                    <a:pt x="1095" y="397"/>
                    <a:pt x="1642" y="458"/>
                  </a:cubicBezTo>
                  <a:cubicBezTo>
                    <a:pt x="1943" y="508"/>
                    <a:pt x="2254" y="530"/>
                    <a:pt x="2563" y="530"/>
                  </a:cubicBezTo>
                  <a:cubicBezTo>
                    <a:pt x="2816" y="530"/>
                    <a:pt x="3068" y="515"/>
                    <a:pt x="3314" y="488"/>
                  </a:cubicBezTo>
                  <a:cubicBezTo>
                    <a:pt x="2797" y="275"/>
                    <a:pt x="2250" y="154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8"/>
            <p:cNvSpPr/>
            <p:nvPr/>
          </p:nvSpPr>
          <p:spPr>
            <a:xfrm>
              <a:off x="7800568" y="3359565"/>
              <a:ext cx="63480" cy="10286"/>
            </a:xfrm>
            <a:custGeom>
              <a:avLst/>
              <a:gdLst/>
              <a:ahLst/>
              <a:cxnLst/>
              <a:rect l="l" t="t" r="r" b="b"/>
              <a:pathLst>
                <a:path w="3314" h="537" extrusionOk="0">
                  <a:moveTo>
                    <a:pt x="610" y="1"/>
                  </a:moveTo>
                  <a:cubicBezTo>
                    <a:pt x="405" y="1"/>
                    <a:pt x="200" y="8"/>
                    <a:pt x="0" y="19"/>
                  </a:cubicBezTo>
                  <a:cubicBezTo>
                    <a:pt x="517" y="232"/>
                    <a:pt x="1064" y="384"/>
                    <a:pt x="1611" y="445"/>
                  </a:cubicBezTo>
                  <a:cubicBezTo>
                    <a:pt x="1984" y="503"/>
                    <a:pt x="2344" y="537"/>
                    <a:pt x="2708" y="537"/>
                  </a:cubicBezTo>
                  <a:cubicBezTo>
                    <a:pt x="2908" y="537"/>
                    <a:pt x="3109" y="527"/>
                    <a:pt x="3313" y="505"/>
                  </a:cubicBezTo>
                  <a:cubicBezTo>
                    <a:pt x="2766" y="293"/>
                    <a:pt x="2219" y="141"/>
                    <a:pt x="1672" y="80"/>
                  </a:cubicBezTo>
                  <a:cubicBezTo>
                    <a:pt x="1325" y="22"/>
                    <a:pt x="966" y="1"/>
                    <a:pt x="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7780187" y="3513054"/>
              <a:ext cx="51259" cy="39019"/>
            </a:xfrm>
            <a:custGeom>
              <a:avLst/>
              <a:gdLst/>
              <a:ahLst/>
              <a:cxnLst/>
              <a:rect l="l" t="t" r="r" b="b"/>
              <a:pathLst>
                <a:path w="2676" h="203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517"/>
                    <a:pt x="1216" y="851"/>
                  </a:cubicBezTo>
                  <a:cubicBezTo>
                    <a:pt x="760" y="1186"/>
                    <a:pt x="365" y="1581"/>
                    <a:pt x="0" y="2037"/>
                  </a:cubicBezTo>
                  <a:lnTo>
                    <a:pt x="31" y="2037"/>
                  </a:lnTo>
                  <a:cubicBezTo>
                    <a:pt x="1034" y="1550"/>
                    <a:pt x="1946" y="882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8"/>
            <p:cNvSpPr/>
            <p:nvPr/>
          </p:nvSpPr>
          <p:spPr>
            <a:xfrm>
              <a:off x="7868089" y="3202724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3" y="487"/>
                    <a:pt x="1217" y="851"/>
                  </a:cubicBezTo>
                  <a:cubicBezTo>
                    <a:pt x="761" y="1186"/>
                    <a:pt x="366" y="1581"/>
                    <a:pt x="1" y="2006"/>
                  </a:cubicBezTo>
                  <a:cubicBezTo>
                    <a:pt x="518" y="1794"/>
                    <a:pt x="1004" y="1490"/>
                    <a:pt x="1460" y="1155"/>
                  </a:cubicBezTo>
                  <a:cubicBezTo>
                    <a:pt x="1916" y="821"/>
                    <a:pt x="231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8"/>
            <p:cNvSpPr/>
            <p:nvPr/>
          </p:nvSpPr>
          <p:spPr>
            <a:xfrm>
              <a:off x="7343510" y="3090936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5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0" y="2006"/>
                  </a:cubicBezTo>
                  <a:cubicBezTo>
                    <a:pt x="517" y="1794"/>
                    <a:pt x="1004" y="1490"/>
                    <a:pt x="1459" y="1155"/>
                  </a:cubicBezTo>
                  <a:cubicBezTo>
                    <a:pt x="1915" y="821"/>
                    <a:pt x="2341" y="426"/>
                    <a:pt x="2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8"/>
            <p:cNvSpPr/>
            <p:nvPr/>
          </p:nvSpPr>
          <p:spPr>
            <a:xfrm>
              <a:off x="7683530" y="2876668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13"/>
                    <a:pt x="1672" y="517"/>
                    <a:pt x="1216" y="852"/>
                  </a:cubicBezTo>
                  <a:cubicBezTo>
                    <a:pt x="760" y="1186"/>
                    <a:pt x="335" y="1581"/>
                    <a:pt x="1" y="2037"/>
                  </a:cubicBezTo>
                  <a:cubicBezTo>
                    <a:pt x="517" y="1794"/>
                    <a:pt x="1004" y="1520"/>
                    <a:pt x="1429" y="1156"/>
                  </a:cubicBezTo>
                  <a:cubicBezTo>
                    <a:pt x="1885" y="821"/>
                    <a:pt x="2311" y="426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8"/>
            <p:cNvSpPr/>
            <p:nvPr/>
          </p:nvSpPr>
          <p:spPr>
            <a:xfrm>
              <a:off x="7256757" y="3385540"/>
              <a:ext cx="22718" cy="21569"/>
            </a:xfrm>
            <a:custGeom>
              <a:avLst/>
              <a:gdLst/>
              <a:ahLst/>
              <a:cxnLst/>
              <a:rect l="l" t="t" r="r" b="b"/>
              <a:pathLst>
                <a:path w="1186" h="1126" extrusionOk="0">
                  <a:moveTo>
                    <a:pt x="1186" y="0"/>
                  </a:moveTo>
                  <a:lnTo>
                    <a:pt x="1186" y="0"/>
                  </a:lnTo>
                  <a:cubicBezTo>
                    <a:pt x="760" y="152"/>
                    <a:pt x="365" y="396"/>
                    <a:pt x="0" y="669"/>
                  </a:cubicBezTo>
                  <a:lnTo>
                    <a:pt x="0" y="1125"/>
                  </a:lnTo>
                  <a:cubicBezTo>
                    <a:pt x="426" y="791"/>
                    <a:pt x="852" y="426"/>
                    <a:pt x="1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8"/>
            <p:cNvSpPr/>
            <p:nvPr/>
          </p:nvSpPr>
          <p:spPr>
            <a:xfrm>
              <a:off x="7510618" y="2739844"/>
              <a:ext cx="51240" cy="39038"/>
            </a:xfrm>
            <a:custGeom>
              <a:avLst/>
              <a:gdLst/>
              <a:ahLst/>
              <a:cxnLst/>
              <a:rect l="l" t="t" r="r" b="b"/>
              <a:pathLst>
                <a:path w="2675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28" y="244"/>
                    <a:pt x="1641" y="517"/>
                    <a:pt x="1216" y="882"/>
                  </a:cubicBezTo>
                  <a:cubicBezTo>
                    <a:pt x="760" y="1217"/>
                    <a:pt x="334" y="1581"/>
                    <a:pt x="0" y="2037"/>
                  </a:cubicBezTo>
                  <a:cubicBezTo>
                    <a:pt x="1033" y="1551"/>
                    <a:pt x="1945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>
              <a:off x="7341173" y="2841154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517"/>
                    <a:pt x="518" y="1004"/>
                    <a:pt x="882" y="1460"/>
                  </a:cubicBezTo>
                  <a:cubicBezTo>
                    <a:pt x="1217" y="1916"/>
                    <a:pt x="1581" y="2311"/>
                    <a:pt x="2037" y="2675"/>
                  </a:cubicBezTo>
                  <a:cubicBezTo>
                    <a:pt x="1551" y="1642"/>
                    <a:pt x="882" y="73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8"/>
            <p:cNvSpPr/>
            <p:nvPr/>
          </p:nvSpPr>
          <p:spPr>
            <a:xfrm>
              <a:off x="7646274" y="3379142"/>
              <a:ext cx="38444" cy="50665"/>
            </a:xfrm>
            <a:custGeom>
              <a:avLst/>
              <a:gdLst/>
              <a:ahLst/>
              <a:cxnLst/>
              <a:rect l="l" t="t" r="r" b="b"/>
              <a:pathLst>
                <a:path w="2007" h="2645" extrusionOk="0">
                  <a:moveTo>
                    <a:pt x="0" y="0"/>
                  </a:moveTo>
                  <a:cubicBezTo>
                    <a:pt x="243" y="517"/>
                    <a:pt x="517" y="1003"/>
                    <a:pt x="882" y="1429"/>
                  </a:cubicBezTo>
                  <a:cubicBezTo>
                    <a:pt x="1216" y="1885"/>
                    <a:pt x="1581" y="2280"/>
                    <a:pt x="2006" y="2645"/>
                  </a:cubicBezTo>
                  <a:cubicBezTo>
                    <a:pt x="1550" y="1611"/>
                    <a:pt x="851" y="73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8"/>
            <p:cNvSpPr/>
            <p:nvPr/>
          </p:nvSpPr>
          <p:spPr>
            <a:xfrm>
              <a:off x="7962427" y="3589904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0"/>
                  </a:moveTo>
                  <a:cubicBezTo>
                    <a:pt x="213" y="517"/>
                    <a:pt x="486" y="1003"/>
                    <a:pt x="851" y="1459"/>
                  </a:cubicBezTo>
                  <a:cubicBezTo>
                    <a:pt x="1186" y="1915"/>
                    <a:pt x="1581" y="2341"/>
                    <a:pt x="2006" y="2675"/>
                  </a:cubicBezTo>
                  <a:cubicBezTo>
                    <a:pt x="1793" y="2158"/>
                    <a:pt x="1489" y="1672"/>
                    <a:pt x="1155" y="1247"/>
                  </a:cubicBezTo>
                  <a:cubicBezTo>
                    <a:pt x="821" y="791"/>
                    <a:pt x="426" y="365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8"/>
            <p:cNvSpPr/>
            <p:nvPr/>
          </p:nvSpPr>
          <p:spPr>
            <a:xfrm>
              <a:off x="7639857" y="2684543"/>
              <a:ext cx="39038" cy="50665"/>
            </a:xfrm>
            <a:custGeom>
              <a:avLst/>
              <a:gdLst/>
              <a:ahLst/>
              <a:cxnLst/>
              <a:rect l="l" t="t" r="r" b="b"/>
              <a:pathLst>
                <a:path w="2038" h="2645" extrusionOk="0">
                  <a:moveTo>
                    <a:pt x="1" y="0"/>
                  </a:moveTo>
                  <a:lnTo>
                    <a:pt x="1" y="0"/>
                  </a:lnTo>
                  <a:cubicBezTo>
                    <a:pt x="487" y="1034"/>
                    <a:pt x="1156" y="1915"/>
                    <a:pt x="2037" y="2645"/>
                  </a:cubicBezTo>
                  <a:cubicBezTo>
                    <a:pt x="1551" y="1611"/>
                    <a:pt x="882" y="73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8"/>
            <p:cNvSpPr/>
            <p:nvPr/>
          </p:nvSpPr>
          <p:spPr>
            <a:xfrm>
              <a:off x="7393007" y="2392832"/>
              <a:ext cx="168277" cy="313740"/>
            </a:xfrm>
            <a:custGeom>
              <a:avLst/>
              <a:gdLst/>
              <a:ahLst/>
              <a:cxnLst/>
              <a:rect l="l" t="t" r="r" b="b"/>
              <a:pathLst>
                <a:path w="8785" h="16379" extrusionOk="0">
                  <a:moveTo>
                    <a:pt x="8724" y="1"/>
                  </a:moveTo>
                  <a:lnTo>
                    <a:pt x="7660" y="457"/>
                  </a:lnTo>
                  <a:lnTo>
                    <a:pt x="182" y="3983"/>
                  </a:lnTo>
                  <a:lnTo>
                    <a:pt x="730" y="10032"/>
                  </a:lnTo>
                  <a:lnTo>
                    <a:pt x="760" y="10457"/>
                  </a:lnTo>
                  <a:cubicBezTo>
                    <a:pt x="760" y="10457"/>
                    <a:pt x="0" y="16141"/>
                    <a:pt x="1034" y="16323"/>
                  </a:cubicBezTo>
                  <a:cubicBezTo>
                    <a:pt x="1240" y="16361"/>
                    <a:pt x="1450" y="16379"/>
                    <a:pt x="1662" y="16379"/>
                  </a:cubicBezTo>
                  <a:cubicBezTo>
                    <a:pt x="4692" y="16379"/>
                    <a:pt x="8134" y="12754"/>
                    <a:pt x="8389" y="12129"/>
                  </a:cubicBezTo>
                  <a:cubicBezTo>
                    <a:pt x="8632" y="10335"/>
                    <a:pt x="8784" y="8573"/>
                    <a:pt x="8784" y="6779"/>
                  </a:cubicBezTo>
                  <a:lnTo>
                    <a:pt x="8784" y="6019"/>
                  </a:lnTo>
                  <a:lnTo>
                    <a:pt x="8784" y="5290"/>
                  </a:lnTo>
                  <a:lnTo>
                    <a:pt x="8784" y="4348"/>
                  </a:lnTo>
                  <a:lnTo>
                    <a:pt x="8784" y="4013"/>
                  </a:lnTo>
                  <a:lnTo>
                    <a:pt x="8784" y="3740"/>
                  </a:lnTo>
                  <a:cubicBezTo>
                    <a:pt x="8754" y="1642"/>
                    <a:pt x="8724" y="1"/>
                    <a:pt x="87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8"/>
            <p:cNvSpPr/>
            <p:nvPr/>
          </p:nvSpPr>
          <p:spPr>
            <a:xfrm>
              <a:off x="7396493" y="2392832"/>
              <a:ext cx="164790" cy="192163"/>
            </a:xfrm>
            <a:custGeom>
              <a:avLst/>
              <a:gdLst/>
              <a:ahLst/>
              <a:cxnLst/>
              <a:rect l="l" t="t" r="r" b="b"/>
              <a:pathLst>
                <a:path w="8603" h="10032" extrusionOk="0">
                  <a:moveTo>
                    <a:pt x="8542" y="1"/>
                  </a:moveTo>
                  <a:lnTo>
                    <a:pt x="7478" y="457"/>
                  </a:lnTo>
                  <a:lnTo>
                    <a:pt x="0" y="3983"/>
                  </a:lnTo>
                  <a:lnTo>
                    <a:pt x="548" y="10032"/>
                  </a:lnTo>
                  <a:cubicBezTo>
                    <a:pt x="4013" y="9211"/>
                    <a:pt x="6991" y="6901"/>
                    <a:pt x="8602" y="3740"/>
                  </a:cubicBezTo>
                  <a:cubicBezTo>
                    <a:pt x="8572" y="1642"/>
                    <a:pt x="8542" y="1"/>
                    <a:pt x="8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7232890" y="2059286"/>
              <a:ext cx="413978" cy="479545"/>
            </a:xfrm>
            <a:custGeom>
              <a:avLst/>
              <a:gdLst/>
              <a:ahLst/>
              <a:cxnLst/>
              <a:rect l="l" t="t" r="r" b="b"/>
              <a:pathLst>
                <a:path w="21612" h="25035" extrusionOk="0">
                  <a:moveTo>
                    <a:pt x="10834" y="0"/>
                  </a:moveTo>
                  <a:cubicBezTo>
                    <a:pt x="6428" y="0"/>
                    <a:pt x="1592" y="2853"/>
                    <a:pt x="821" y="12490"/>
                  </a:cubicBezTo>
                  <a:cubicBezTo>
                    <a:pt x="0" y="23128"/>
                    <a:pt x="6262" y="24831"/>
                    <a:pt x="8541" y="24982"/>
                  </a:cubicBezTo>
                  <a:cubicBezTo>
                    <a:pt x="8832" y="25008"/>
                    <a:pt x="9218" y="25035"/>
                    <a:pt x="9673" y="25035"/>
                  </a:cubicBezTo>
                  <a:cubicBezTo>
                    <a:pt x="12507" y="25035"/>
                    <a:pt x="18016" y="23988"/>
                    <a:pt x="19666" y="14952"/>
                  </a:cubicBezTo>
                  <a:cubicBezTo>
                    <a:pt x="21612" y="4465"/>
                    <a:pt x="16931" y="727"/>
                    <a:pt x="12189" y="89"/>
                  </a:cubicBezTo>
                  <a:cubicBezTo>
                    <a:pt x="11745" y="31"/>
                    <a:pt x="11292" y="0"/>
                    <a:pt x="108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7272158" y="2232638"/>
              <a:ext cx="40513" cy="22354"/>
            </a:xfrm>
            <a:custGeom>
              <a:avLst/>
              <a:gdLst/>
              <a:ahLst/>
              <a:cxnLst/>
              <a:rect l="l" t="t" r="r" b="b"/>
              <a:pathLst>
                <a:path w="2115" h="1167" extrusionOk="0">
                  <a:moveTo>
                    <a:pt x="1336" y="1"/>
                  </a:moveTo>
                  <a:cubicBezTo>
                    <a:pt x="1252" y="1"/>
                    <a:pt x="1166" y="12"/>
                    <a:pt x="1081" y="36"/>
                  </a:cubicBezTo>
                  <a:cubicBezTo>
                    <a:pt x="747" y="96"/>
                    <a:pt x="412" y="248"/>
                    <a:pt x="200" y="522"/>
                  </a:cubicBezTo>
                  <a:cubicBezTo>
                    <a:pt x="1" y="778"/>
                    <a:pt x="200" y="1166"/>
                    <a:pt x="500" y="1166"/>
                  </a:cubicBezTo>
                  <a:cubicBezTo>
                    <a:pt x="521" y="1166"/>
                    <a:pt x="542" y="1164"/>
                    <a:pt x="564" y="1160"/>
                  </a:cubicBezTo>
                  <a:cubicBezTo>
                    <a:pt x="807" y="1130"/>
                    <a:pt x="1051" y="1099"/>
                    <a:pt x="1294" y="1039"/>
                  </a:cubicBezTo>
                  <a:cubicBezTo>
                    <a:pt x="1567" y="1008"/>
                    <a:pt x="1811" y="917"/>
                    <a:pt x="1993" y="735"/>
                  </a:cubicBezTo>
                  <a:cubicBezTo>
                    <a:pt x="2114" y="613"/>
                    <a:pt x="2114" y="400"/>
                    <a:pt x="1993" y="279"/>
                  </a:cubicBezTo>
                  <a:cubicBezTo>
                    <a:pt x="1812" y="98"/>
                    <a:pt x="1580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7389501" y="2235454"/>
              <a:ext cx="40034" cy="22354"/>
            </a:xfrm>
            <a:custGeom>
              <a:avLst/>
              <a:gdLst/>
              <a:ahLst/>
              <a:cxnLst/>
              <a:rect l="l" t="t" r="r" b="b"/>
              <a:pathLst>
                <a:path w="2090" h="1167" extrusionOk="0">
                  <a:moveTo>
                    <a:pt x="738" y="0"/>
                  </a:moveTo>
                  <a:cubicBezTo>
                    <a:pt x="497" y="0"/>
                    <a:pt x="264" y="81"/>
                    <a:pt x="92" y="253"/>
                  </a:cubicBezTo>
                  <a:cubicBezTo>
                    <a:pt x="1" y="375"/>
                    <a:pt x="1" y="588"/>
                    <a:pt x="92" y="709"/>
                  </a:cubicBezTo>
                  <a:cubicBezTo>
                    <a:pt x="305" y="892"/>
                    <a:pt x="548" y="983"/>
                    <a:pt x="791" y="1013"/>
                  </a:cubicBezTo>
                  <a:cubicBezTo>
                    <a:pt x="1034" y="1074"/>
                    <a:pt x="1277" y="1135"/>
                    <a:pt x="1520" y="1165"/>
                  </a:cubicBezTo>
                  <a:cubicBezTo>
                    <a:pt x="1534" y="1166"/>
                    <a:pt x="1547" y="1167"/>
                    <a:pt x="1560" y="1167"/>
                  </a:cubicBezTo>
                  <a:cubicBezTo>
                    <a:pt x="1873" y="1167"/>
                    <a:pt x="2090" y="819"/>
                    <a:pt x="1885" y="527"/>
                  </a:cubicBezTo>
                  <a:cubicBezTo>
                    <a:pt x="1672" y="253"/>
                    <a:pt x="1369" y="101"/>
                    <a:pt x="1034" y="41"/>
                  </a:cubicBezTo>
                  <a:cubicBezTo>
                    <a:pt x="937" y="14"/>
                    <a:pt x="837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8"/>
            <p:cNvSpPr/>
            <p:nvPr/>
          </p:nvSpPr>
          <p:spPr>
            <a:xfrm>
              <a:off x="7383678" y="2309431"/>
              <a:ext cx="17489" cy="36854"/>
            </a:xfrm>
            <a:custGeom>
              <a:avLst/>
              <a:gdLst/>
              <a:ahLst/>
              <a:cxnLst/>
              <a:rect l="l" t="t" r="r" b="b"/>
              <a:pathLst>
                <a:path w="913" h="1924" extrusionOk="0">
                  <a:moveTo>
                    <a:pt x="159" y="0"/>
                  </a:moveTo>
                  <a:cubicBezTo>
                    <a:pt x="155" y="0"/>
                    <a:pt x="153" y="3"/>
                    <a:pt x="153" y="8"/>
                  </a:cubicBezTo>
                  <a:cubicBezTo>
                    <a:pt x="1" y="677"/>
                    <a:pt x="92" y="1771"/>
                    <a:pt x="882" y="1923"/>
                  </a:cubicBezTo>
                  <a:cubicBezTo>
                    <a:pt x="882" y="1923"/>
                    <a:pt x="913" y="1893"/>
                    <a:pt x="882" y="1893"/>
                  </a:cubicBezTo>
                  <a:cubicBezTo>
                    <a:pt x="244" y="1619"/>
                    <a:pt x="153" y="799"/>
                    <a:pt x="214" y="69"/>
                  </a:cubicBezTo>
                  <a:cubicBezTo>
                    <a:pt x="214" y="45"/>
                    <a:pt x="17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7380767" y="2295026"/>
              <a:ext cx="41356" cy="44880"/>
            </a:xfrm>
            <a:custGeom>
              <a:avLst/>
              <a:gdLst/>
              <a:ahLst/>
              <a:cxnLst/>
              <a:rect l="l" t="t" r="r" b="b"/>
              <a:pathLst>
                <a:path w="2159" h="2343" extrusionOk="0">
                  <a:moveTo>
                    <a:pt x="997" y="0"/>
                  </a:moveTo>
                  <a:cubicBezTo>
                    <a:pt x="989" y="0"/>
                    <a:pt x="981" y="0"/>
                    <a:pt x="973" y="1"/>
                  </a:cubicBezTo>
                  <a:cubicBezTo>
                    <a:pt x="13" y="61"/>
                    <a:pt x="1" y="2342"/>
                    <a:pt x="1053" y="2342"/>
                  </a:cubicBezTo>
                  <a:cubicBezTo>
                    <a:pt x="1067" y="2342"/>
                    <a:pt x="1081" y="2342"/>
                    <a:pt x="1095" y="2341"/>
                  </a:cubicBezTo>
                  <a:cubicBezTo>
                    <a:pt x="2152" y="2281"/>
                    <a:pt x="2159" y="0"/>
                    <a:pt x="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7405802" y="2295946"/>
              <a:ext cx="29135" cy="19596"/>
            </a:xfrm>
            <a:custGeom>
              <a:avLst/>
              <a:gdLst/>
              <a:ahLst/>
              <a:cxnLst/>
              <a:rect l="l" t="t" r="r" b="b"/>
              <a:pathLst>
                <a:path w="1521" h="1023" extrusionOk="0">
                  <a:moveTo>
                    <a:pt x="1496" y="1"/>
                  </a:moveTo>
                  <a:cubicBezTo>
                    <a:pt x="1493" y="1"/>
                    <a:pt x="1490" y="4"/>
                    <a:pt x="1490" y="13"/>
                  </a:cubicBezTo>
                  <a:cubicBezTo>
                    <a:pt x="1308" y="256"/>
                    <a:pt x="1034" y="469"/>
                    <a:pt x="791" y="469"/>
                  </a:cubicBezTo>
                  <a:cubicBezTo>
                    <a:pt x="548" y="469"/>
                    <a:pt x="335" y="226"/>
                    <a:pt x="153" y="74"/>
                  </a:cubicBezTo>
                  <a:cubicBezTo>
                    <a:pt x="143" y="71"/>
                    <a:pt x="133" y="69"/>
                    <a:pt x="124" y="69"/>
                  </a:cubicBezTo>
                  <a:cubicBezTo>
                    <a:pt x="49" y="69"/>
                    <a:pt x="1" y="172"/>
                    <a:pt x="1" y="226"/>
                  </a:cubicBezTo>
                  <a:cubicBezTo>
                    <a:pt x="114" y="651"/>
                    <a:pt x="359" y="1023"/>
                    <a:pt x="785" y="1023"/>
                  </a:cubicBezTo>
                  <a:cubicBezTo>
                    <a:pt x="816" y="1023"/>
                    <a:pt x="849" y="1021"/>
                    <a:pt x="882" y="1016"/>
                  </a:cubicBezTo>
                  <a:cubicBezTo>
                    <a:pt x="1369" y="956"/>
                    <a:pt x="1521" y="469"/>
                    <a:pt x="1521" y="44"/>
                  </a:cubicBezTo>
                  <a:cubicBezTo>
                    <a:pt x="1521" y="22"/>
                    <a:pt x="1505" y="1"/>
                    <a:pt x="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7294607" y="2305925"/>
              <a:ext cx="18063" cy="36854"/>
            </a:xfrm>
            <a:custGeom>
              <a:avLst/>
              <a:gdLst/>
              <a:ahLst/>
              <a:cxnLst/>
              <a:rect l="l" t="t" r="r" b="b"/>
              <a:pathLst>
                <a:path w="943" h="1924" extrusionOk="0">
                  <a:moveTo>
                    <a:pt x="785" y="1"/>
                  </a:moveTo>
                  <a:cubicBezTo>
                    <a:pt x="769" y="1"/>
                    <a:pt x="730" y="45"/>
                    <a:pt x="730" y="70"/>
                  </a:cubicBezTo>
                  <a:cubicBezTo>
                    <a:pt x="760" y="799"/>
                    <a:pt x="669" y="1650"/>
                    <a:pt x="31" y="1894"/>
                  </a:cubicBezTo>
                  <a:cubicBezTo>
                    <a:pt x="0" y="1894"/>
                    <a:pt x="0" y="1924"/>
                    <a:pt x="31" y="1924"/>
                  </a:cubicBezTo>
                  <a:cubicBezTo>
                    <a:pt x="821" y="1802"/>
                    <a:pt x="942" y="708"/>
                    <a:pt x="790" y="9"/>
                  </a:cubicBezTo>
                  <a:cubicBezTo>
                    <a:pt x="790" y="3"/>
                    <a:pt x="788" y="1"/>
                    <a:pt x="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7274035" y="2292057"/>
              <a:ext cx="41298" cy="44938"/>
            </a:xfrm>
            <a:custGeom>
              <a:avLst/>
              <a:gdLst/>
              <a:ahLst/>
              <a:cxnLst/>
              <a:rect l="l" t="t" r="r" b="b"/>
              <a:pathLst>
                <a:path w="2156" h="2346" extrusionOk="0">
                  <a:moveTo>
                    <a:pt x="1132" y="1"/>
                  </a:moveTo>
                  <a:cubicBezTo>
                    <a:pt x="39" y="1"/>
                    <a:pt x="0" y="2284"/>
                    <a:pt x="1044" y="2344"/>
                  </a:cubicBezTo>
                  <a:cubicBezTo>
                    <a:pt x="1058" y="2345"/>
                    <a:pt x="1072" y="2345"/>
                    <a:pt x="1085" y="2345"/>
                  </a:cubicBezTo>
                  <a:cubicBezTo>
                    <a:pt x="2139" y="2345"/>
                    <a:pt x="2156" y="64"/>
                    <a:pt x="1196" y="4"/>
                  </a:cubicBezTo>
                  <a:cubicBezTo>
                    <a:pt x="1174" y="2"/>
                    <a:pt x="1153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7263749" y="2291540"/>
              <a:ext cx="26223" cy="20649"/>
            </a:xfrm>
            <a:custGeom>
              <a:avLst/>
              <a:gdLst/>
              <a:ahLst/>
              <a:cxnLst/>
              <a:rect l="l" t="t" r="r" b="b"/>
              <a:pathLst>
                <a:path w="1369" h="1078" extrusionOk="0">
                  <a:moveTo>
                    <a:pt x="6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486"/>
                    <a:pt x="122" y="942"/>
                    <a:pt x="547" y="1064"/>
                  </a:cubicBezTo>
                  <a:cubicBezTo>
                    <a:pt x="589" y="1073"/>
                    <a:pt x="629" y="1077"/>
                    <a:pt x="668" y="1077"/>
                  </a:cubicBezTo>
                  <a:cubicBezTo>
                    <a:pt x="1025" y="1077"/>
                    <a:pt x="1258" y="715"/>
                    <a:pt x="1368" y="304"/>
                  </a:cubicBezTo>
                  <a:cubicBezTo>
                    <a:pt x="1368" y="250"/>
                    <a:pt x="1320" y="147"/>
                    <a:pt x="1266" y="147"/>
                  </a:cubicBezTo>
                  <a:cubicBezTo>
                    <a:pt x="1260" y="147"/>
                    <a:pt x="1253" y="149"/>
                    <a:pt x="1246" y="152"/>
                  </a:cubicBezTo>
                  <a:cubicBezTo>
                    <a:pt x="1064" y="274"/>
                    <a:pt x="851" y="486"/>
                    <a:pt x="639" y="517"/>
                  </a:cubicBezTo>
                  <a:cubicBezTo>
                    <a:pt x="426" y="517"/>
                    <a:pt x="213" y="243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7360386" y="2419189"/>
              <a:ext cx="28847" cy="13772"/>
            </a:xfrm>
            <a:custGeom>
              <a:avLst/>
              <a:gdLst/>
              <a:ahLst/>
              <a:cxnLst/>
              <a:rect l="l" t="t" r="r" b="b"/>
              <a:pathLst>
                <a:path w="1506" h="719" extrusionOk="0">
                  <a:moveTo>
                    <a:pt x="1483" y="0"/>
                  </a:moveTo>
                  <a:cubicBezTo>
                    <a:pt x="1468" y="0"/>
                    <a:pt x="1445" y="8"/>
                    <a:pt x="1430" y="23"/>
                  </a:cubicBezTo>
                  <a:cubicBezTo>
                    <a:pt x="1278" y="175"/>
                    <a:pt x="1095" y="418"/>
                    <a:pt x="852" y="479"/>
                  </a:cubicBezTo>
                  <a:cubicBezTo>
                    <a:pt x="578" y="479"/>
                    <a:pt x="305" y="418"/>
                    <a:pt x="62" y="327"/>
                  </a:cubicBezTo>
                  <a:cubicBezTo>
                    <a:pt x="31" y="327"/>
                    <a:pt x="1" y="327"/>
                    <a:pt x="31" y="358"/>
                  </a:cubicBezTo>
                  <a:cubicBezTo>
                    <a:pt x="202" y="577"/>
                    <a:pt x="471" y="718"/>
                    <a:pt x="759" y="718"/>
                  </a:cubicBezTo>
                  <a:cubicBezTo>
                    <a:pt x="830" y="718"/>
                    <a:pt x="902" y="710"/>
                    <a:pt x="974" y="692"/>
                  </a:cubicBezTo>
                  <a:cubicBezTo>
                    <a:pt x="1278" y="631"/>
                    <a:pt x="1490" y="358"/>
                    <a:pt x="1490" y="23"/>
                  </a:cubicBezTo>
                  <a:cubicBezTo>
                    <a:pt x="1506" y="8"/>
                    <a:pt x="1498" y="0"/>
                    <a:pt x="1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7306541" y="2233021"/>
              <a:ext cx="71927" cy="168679"/>
            </a:xfrm>
            <a:custGeom>
              <a:avLst/>
              <a:gdLst/>
              <a:ahLst/>
              <a:cxnLst/>
              <a:rect l="l" t="t" r="r" b="b"/>
              <a:pathLst>
                <a:path w="3755" h="8806" extrusionOk="0">
                  <a:moveTo>
                    <a:pt x="1560" y="1"/>
                  </a:moveTo>
                  <a:cubicBezTo>
                    <a:pt x="1537" y="1"/>
                    <a:pt x="1516" y="14"/>
                    <a:pt x="1505" y="46"/>
                  </a:cubicBezTo>
                  <a:cubicBezTo>
                    <a:pt x="684" y="2326"/>
                    <a:pt x="319" y="4940"/>
                    <a:pt x="16" y="7280"/>
                  </a:cubicBezTo>
                  <a:cubicBezTo>
                    <a:pt x="0" y="7349"/>
                    <a:pt x="56" y="7376"/>
                    <a:pt x="153" y="7376"/>
                  </a:cubicBezTo>
                  <a:cubicBezTo>
                    <a:pt x="437" y="7376"/>
                    <a:pt x="1072" y="7143"/>
                    <a:pt x="1231" y="7098"/>
                  </a:cubicBezTo>
                  <a:lnTo>
                    <a:pt x="1231" y="7098"/>
                  </a:lnTo>
                  <a:cubicBezTo>
                    <a:pt x="1231" y="7098"/>
                    <a:pt x="1049" y="8162"/>
                    <a:pt x="1049" y="8678"/>
                  </a:cubicBezTo>
                  <a:cubicBezTo>
                    <a:pt x="1049" y="8739"/>
                    <a:pt x="1171" y="8739"/>
                    <a:pt x="1353" y="8770"/>
                  </a:cubicBezTo>
                  <a:lnTo>
                    <a:pt x="1383" y="8770"/>
                  </a:lnTo>
                  <a:cubicBezTo>
                    <a:pt x="1523" y="8794"/>
                    <a:pt x="1664" y="8806"/>
                    <a:pt x="1804" y="8806"/>
                  </a:cubicBezTo>
                  <a:cubicBezTo>
                    <a:pt x="2546" y="8806"/>
                    <a:pt x="3268" y="8471"/>
                    <a:pt x="3754" y="7858"/>
                  </a:cubicBezTo>
                  <a:cubicBezTo>
                    <a:pt x="3754" y="7833"/>
                    <a:pt x="3734" y="7789"/>
                    <a:pt x="3695" y="7789"/>
                  </a:cubicBezTo>
                  <a:cubicBezTo>
                    <a:pt x="3685" y="7789"/>
                    <a:pt x="3675" y="7791"/>
                    <a:pt x="3663" y="7797"/>
                  </a:cubicBezTo>
                  <a:cubicBezTo>
                    <a:pt x="3096" y="8202"/>
                    <a:pt x="2409" y="8415"/>
                    <a:pt x="1709" y="8415"/>
                  </a:cubicBezTo>
                  <a:cubicBezTo>
                    <a:pt x="1621" y="8415"/>
                    <a:pt x="1532" y="8412"/>
                    <a:pt x="1444" y="8405"/>
                  </a:cubicBezTo>
                  <a:cubicBezTo>
                    <a:pt x="1414" y="8283"/>
                    <a:pt x="1778" y="6581"/>
                    <a:pt x="1687" y="6581"/>
                  </a:cubicBezTo>
                  <a:lnTo>
                    <a:pt x="1687" y="6581"/>
                  </a:lnTo>
                  <a:cubicBezTo>
                    <a:pt x="1292" y="6611"/>
                    <a:pt x="897" y="6703"/>
                    <a:pt x="532" y="6824"/>
                  </a:cubicBezTo>
                  <a:cubicBezTo>
                    <a:pt x="775" y="4545"/>
                    <a:pt x="1414" y="2356"/>
                    <a:pt x="1626" y="107"/>
                  </a:cubicBezTo>
                  <a:cubicBezTo>
                    <a:pt x="1646" y="47"/>
                    <a:pt x="1602" y="1"/>
                    <a:pt x="1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7334775" y="2382354"/>
              <a:ext cx="49516" cy="36145"/>
            </a:xfrm>
            <a:custGeom>
              <a:avLst/>
              <a:gdLst/>
              <a:ahLst/>
              <a:cxnLst/>
              <a:rect l="l" t="t" r="r" b="b"/>
              <a:pathLst>
                <a:path w="2585" h="1887" extrusionOk="0">
                  <a:moveTo>
                    <a:pt x="2250" y="1"/>
                  </a:moveTo>
                  <a:cubicBezTo>
                    <a:pt x="1611" y="518"/>
                    <a:pt x="821" y="822"/>
                    <a:pt x="1" y="852"/>
                  </a:cubicBezTo>
                  <a:cubicBezTo>
                    <a:pt x="304" y="1247"/>
                    <a:pt x="700" y="1581"/>
                    <a:pt x="1186" y="1794"/>
                  </a:cubicBezTo>
                  <a:cubicBezTo>
                    <a:pt x="1343" y="1853"/>
                    <a:pt x="1513" y="1887"/>
                    <a:pt x="1687" y="1887"/>
                  </a:cubicBezTo>
                  <a:cubicBezTo>
                    <a:pt x="1782" y="1887"/>
                    <a:pt x="1879" y="1877"/>
                    <a:pt x="1976" y="1855"/>
                  </a:cubicBezTo>
                  <a:cubicBezTo>
                    <a:pt x="2584" y="1703"/>
                    <a:pt x="2584" y="1156"/>
                    <a:pt x="2493" y="700"/>
                  </a:cubicBezTo>
                  <a:cubicBezTo>
                    <a:pt x="2432" y="457"/>
                    <a:pt x="2341" y="214"/>
                    <a:pt x="2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7357474" y="2396337"/>
              <a:ext cx="26817" cy="22316"/>
            </a:xfrm>
            <a:custGeom>
              <a:avLst/>
              <a:gdLst/>
              <a:ahLst/>
              <a:cxnLst/>
              <a:rect l="l" t="t" r="r" b="b"/>
              <a:pathLst>
                <a:path w="1400" h="1165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670" y="31"/>
                    <a:pt x="62" y="456"/>
                    <a:pt x="1" y="1064"/>
                  </a:cubicBezTo>
                  <a:cubicBezTo>
                    <a:pt x="143" y="1135"/>
                    <a:pt x="296" y="1165"/>
                    <a:pt x="453" y="1165"/>
                  </a:cubicBezTo>
                  <a:cubicBezTo>
                    <a:pt x="565" y="1165"/>
                    <a:pt x="678" y="1150"/>
                    <a:pt x="791" y="1125"/>
                  </a:cubicBezTo>
                  <a:cubicBezTo>
                    <a:pt x="1399" y="973"/>
                    <a:pt x="1399" y="456"/>
                    <a:pt x="1308" y="0"/>
                  </a:cubicBezTo>
                  <a:close/>
                </a:path>
              </a:pathLst>
            </a:custGeom>
            <a:solidFill>
              <a:srgbClr val="EB94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7256757" y="2046969"/>
              <a:ext cx="419801" cy="319103"/>
            </a:xfrm>
            <a:custGeom>
              <a:avLst/>
              <a:gdLst/>
              <a:ahLst/>
              <a:cxnLst/>
              <a:rect l="l" t="t" r="r" b="b"/>
              <a:pathLst>
                <a:path w="21916" h="16659" extrusionOk="0">
                  <a:moveTo>
                    <a:pt x="9678" y="1"/>
                  </a:moveTo>
                  <a:cubicBezTo>
                    <a:pt x="6519" y="1"/>
                    <a:pt x="3488" y="1073"/>
                    <a:pt x="2128" y="2829"/>
                  </a:cubicBezTo>
                  <a:cubicBezTo>
                    <a:pt x="0" y="5595"/>
                    <a:pt x="31" y="9729"/>
                    <a:pt x="31" y="9729"/>
                  </a:cubicBezTo>
                  <a:cubicBezTo>
                    <a:pt x="335" y="9030"/>
                    <a:pt x="791" y="7631"/>
                    <a:pt x="2979" y="5473"/>
                  </a:cubicBezTo>
                  <a:cubicBezTo>
                    <a:pt x="2979" y="5473"/>
                    <a:pt x="5016" y="10640"/>
                    <a:pt x="11764" y="11917"/>
                  </a:cubicBezTo>
                  <a:cubicBezTo>
                    <a:pt x="11460" y="11127"/>
                    <a:pt x="10973" y="9546"/>
                    <a:pt x="10882" y="9333"/>
                  </a:cubicBezTo>
                  <a:lnTo>
                    <a:pt x="10882" y="9333"/>
                  </a:lnTo>
                  <a:cubicBezTo>
                    <a:pt x="12068" y="10975"/>
                    <a:pt x="13679" y="12282"/>
                    <a:pt x="15533" y="13103"/>
                  </a:cubicBezTo>
                  <a:cubicBezTo>
                    <a:pt x="15654" y="14622"/>
                    <a:pt x="16566" y="15990"/>
                    <a:pt x="17964" y="16659"/>
                  </a:cubicBezTo>
                  <a:cubicBezTo>
                    <a:pt x="17964" y="16659"/>
                    <a:pt x="21916" y="7814"/>
                    <a:pt x="17539" y="3042"/>
                  </a:cubicBezTo>
                  <a:cubicBezTo>
                    <a:pt x="15614" y="913"/>
                    <a:pt x="12591" y="1"/>
                    <a:pt x="9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7309165" y="2131270"/>
              <a:ext cx="140904" cy="146900"/>
            </a:xfrm>
            <a:custGeom>
              <a:avLst/>
              <a:gdLst/>
              <a:ahLst/>
              <a:cxnLst/>
              <a:rect l="l" t="t" r="r" b="b"/>
              <a:pathLst>
                <a:path w="7356" h="7669" extrusionOk="0">
                  <a:moveTo>
                    <a:pt x="46" y="1"/>
                  </a:moveTo>
                  <a:cubicBezTo>
                    <a:pt x="23" y="1"/>
                    <a:pt x="0" y="24"/>
                    <a:pt x="0" y="69"/>
                  </a:cubicBezTo>
                  <a:cubicBezTo>
                    <a:pt x="30" y="981"/>
                    <a:pt x="213" y="1863"/>
                    <a:pt x="517" y="2714"/>
                  </a:cubicBezTo>
                  <a:cubicBezTo>
                    <a:pt x="882" y="3534"/>
                    <a:pt x="1368" y="4294"/>
                    <a:pt x="2006" y="4963"/>
                  </a:cubicBezTo>
                  <a:cubicBezTo>
                    <a:pt x="2553" y="5510"/>
                    <a:pt x="3222" y="5996"/>
                    <a:pt x="3921" y="6391"/>
                  </a:cubicBezTo>
                  <a:cubicBezTo>
                    <a:pt x="4985" y="6999"/>
                    <a:pt x="6170" y="7425"/>
                    <a:pt x="7356" y="7668"/>
                  </a:cubicBezTo>
                  <a:cubicBezTo>
                    <a:pt x="5471" y="7151"/>
                    <a:pt x="3769" y="6118"/>
                    <a:pt x="2432" y="4659"/>
                  </a:cubicBezTo>
                  <a:cubicBezTo>
                    <a:pt x="1854" y="4051"/>
                    <a:pt x="1368" y="3352"/>
                    <a:pt x="973" y="2622"/>
                  </a:cubicBezTo>
                  <a:cubicBezTo>
                    <a:pt x="517" y="1832"/>
                    <a:pt x="213" y="951"/>
                    <a:pt x="91" y="69"/>
                  </a:cubicBezTo>
                  <a:cubicBezTo>
                    <a:pt x="91" y="24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7564750" y="2308262"/>
              <a:ext cx="112976" cy="126768"/>
            </a:xfrm>
            <a:custGeom>
              <a:avLst/>
              <a:gdLst/>
              <a:ahLst/>
              <a:cxnLst/>
              <a:rect l="l" t="t" r="r" b="b"/>
              <a:pathLst>
                <a:path w="5898" h="6618" extrusionOk="0">
                  <a:moveTo>
                    <a:pt x="3887" y="1"/>
                  </a:moveTo>
                  <a:cubicBezTo>
                    <a:pt x="2417" y="1"/>
                    <a:pt x="609" y="2653"/>
                    <a:pt x="609" y="2653"/>
                  </a:cubicBezTo>
                  <a:lnTo>
                    <a:pt x="1" y="5510"/>
                  </a:lnTo>
                  <a:cubicBezTo>
                    <a:pt x="292" y="6204"/>
                    <a:pt x="962" y="6618"/>
                    <a:pt x="1671" y="6618"/>
                  </a:cubicBezTo>
                  <a:cubicBezTo>
                    <a:pt x="1925" y="6618"/>
                    <a:pt x="2184" y="6565"/>
                    <a:pt x="2432" y="6452"/>
                  </a:cubicBezTo>
                  <a:cubicBezTo>
                    <a:pt x="4195" y="5784"/>
                    <a:pt x="5898" y="951"/>
                    <a:pt x="4408" y="130"/>
                  </a:cubicBezTo>
                  <a:cubicBezTo>
                    <a:pt x="4242" y="41"/>
                    <a:pt x="4067" y="1"/>
                    <a:pt x="3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7583024" y="2336957"/>
              <a:ext cx="56852" cy="79302"/>
            </a:xfrm>
            <a:custGeom>
              <a:avLst/>
              <a:gdLst/>
              <a:ahLst/>
              <a:cxnLst/>
              <a:rect l="l" t="t" r="r" b="b"/>
              <a:pathLst>
                <a:path w="2968" h="4140" extrusionOk="0">
                  <a:moveTo>
                    <a:pt x="2937" y="0"/>
                  </a:moveTo>
                  <a:cubicBezTo>
                    <a:pt x="1235" y="182"/>
                    <a:pt x="19" y="2401"/>
                    <a:pt x="19" y="3982"/>
                  </a:cubicBezTo>
                  <a:lnTo>
                    <a:pt x="19" y="4012"/>
                  </a:lnTo>
                  <a:cubicBezTo>
                    <a:pt x="1" y="4087"/>
                    <a:pt x="63" y="4139"/>
                    <a:pt x="128" y="4139"/>
                  </a:cubicBezTo>
                  <a:cubicBezTo>
                    <a:pt x="168" y="4139"/>
                    <a:pt x="209" y="4119"/>
                    <a:pt x="232" y="4073"/>
                  </a:cubicBezTo>
                  <a:cubicBezTo>
                    <a:pt x="415" y="3708"/>
                    <a:pt x="597" y="3374"/>
                    <a:pt x="810" y="3070"/>
                  </a:cubicBezTo>
                  <a:cubicBezTo>
                    <a:pt x="1035" y="2800"/>
                    <a:pt x="1359" y="2647"/>
                    <a:pt x="1685" y="2647"/>
                  </a:cubicBezTo>
                  <a:cubicBezTo>
                    <a:pt x="1800" y="2647"/>
                    <a:pt x="1915" y="2666"/>
                    <a:pt x="2026" y="2705"/>
                  </a:cubicBezTo>
                  <a:cubicBezTo>
                    <a:pt x="2086" y="2705"/>
                    <a:pt x="2117" y="2644"/>
                    <a:pt x="2086" y="2644"/>
                  </a:cubicBezTo>
                  <a:cubicBezTo>
                    <a:pt x="1856" y="2480"/>
                    <a:pt x="1645" y="2410"/>
                    <a:pt x="1452" y="2410"/>
                  </a:cubicBezTo>
                  <a:cubicBezTo>
                    <a:pt x="1112" y="2410"/>
                    <a:pt x="830" y="2627"/>
                    <a:pt x="597" y="2918"/>
                  </a:cubicBezTo>
                  <a:cubicBezTo>
                    <a:pt x="1023" y="1733"/>
                    <a:pt x="1691" y="547"/>
                    <a:pt x="2937" y="61"/>
                  </a:cubicBezTo>
                  <a:cubicBezTo>
                    <a:pt x="2968" y="30"/>
                    <a:pt x="2968" y="0"/>
                    <a:pt x="29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7583388" y="2412638"/>
              <a:ext cx="33789" cy="29077"/>
            </a:xfrm>
            <a:custGeom>
              <a:avLst/>
              <a:gdLst/>
              <a:ahLst/>
              <a:cxnLst/>
              <a:rect l="l" t="t" r="r" b="b"/>
              <a:pathLst>
                <a:path w="1764" h="1518" extrusionOk="0">
                  <a:moveTo>
                    <a:pt x="760" y="0"/>
                  </a:moveTo>
                  <a:cubicBezTo>
                    <a:pt x="335" y="0"/>
                    <a:pt x="0" y="335"/>
                    <a:pt x="0" y="760"/>
                  </a:cubicBezTo>
                  <a:cubicBezTo>
                    <a:pt x="0" y="1217"/>
                    <a:pt x="383" y="1517"/>
                    <a:pt x="770" y="1517"/>
                  </a:cubicBezTo>
                  <a:cubicBezTo>
                    <a:pt x="951" y="1517"/>
                    <a:pt x="1132" y="1452"/>
                    <a:pt x="1277" y="1307"/>
                  </a:cubicBezTo>
                  <a:cubicBezTo>
                    <a:pt x="1763" y="821"/>
                    <a:pt x="1429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7299837" y="2576643"/>
              <a:ext cx="347031" cy="217122"/>
            </a:xfrm>
            <a:custGeom>
              <a:avLst/>
              <a:gdLst/>
              <a:ahLst/>
              <a:cxnLst/>
              <a:rect l="l" t="t" r="r" b="b"/>
              <a:pathLst>
                <a:path w="18117" h="11335" extrusionOk="0">
                  <a:moveTo>
                    <a:pt x="11440" y="0"/>
                  </a:moveTo>
                  <a:cubicBezTo>
                    <a:pt x="11209" y="0"/>
                    <a:pt x="10972" y="13"/>
                    <a:pt x="10730" y="40"/>
                  </a:cubicBezTo>
                  <a:cubicBezTo>
                    <a:pt x="6931" y="436"/>
                    <a:pt x="2159" y="4691"/>
                    <a:pt x="2159" y="4691"/>
                  </a:cubicBezTo>
                  <a:cubicBezTo>
                    <a:pt x="2159" y="4691"/>
                    <a:pt x="1" y="10861"/>
                    <a:pt x="3922" y="11317"/>
                  </a:cubicBezTo>
                  <a:cubicBezTo>
                    <a:pt x="4029" y="11329"/>
                    <a:pt x="4140" y="11334"/>
                    <a:pt x="4256" y="11334"/>
                  </a:cubicBezTo>
                  <a:cubicBezTo>
                    <a:pt x="8395" y="11334"/>
                    <a:pt x="18117" y="4144"/>
                    <a:pt x="18117" y="4144"/>
                  </a:cubicBezTo>
                  <a:cubicBezTo>
                    <a:pt x="18117" y="4144"/>
                    <a:pt x="15581" y="0"/>
                    <a:pt x="11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784605" y="2699618"/>
              <a:ext cx="912927" cy="867013"/>
            </a:xfrm>
            <a:custGeom>
              <a:avLst/>
              <a:gdLst/>
              <a:ahLst/>
              <a:cxnLst/>
              <a:rect l="l" t="t" r="r" b="b"/>
              <a:pathLst>
                <a:path w="47660" h="45263" extrusionOk="0">
                  <a:moveTo>
                    <a:pt x="45187" y="0"/>
                  </a:moveTo>
                  <a:cubicBezTo>
                    <a:pt x="44045" y="0"/>
                    <a:pt x="42465" y="1352"/>
                    <a:pt x="40364" y="5171"/>
                  </a:cubicBezTo>
                  <a:cubicBezTo>
                    <a:pt x="36443" y="12344"/>
                    <a:pt x="29634" y="23469"/>
                    <a:pt x="28783" y="24107"/>
                  </a:cubicBezTo>
                  <a:cubicBezTo>
                    <a:pt x="27567" y="25049"/>
                    <a:pt x="3494" y="25718"/>
                    <a:pt x="1731" y="27511"/>
                  </a:cubicBezTo>
                  <a:cubicBezTo>
                    <a:pt x="0" y="29303"/>
                    <a:pt x="3063" y="44928"/>
                    <a:pt x="5433" y="44928"/>
                  </a:cubicBezTo>
                  <a:cubicBezTo>
                    <a:pt x="5435" y="44928"/>
                    <a:pt x="5437" y="44928"/>
                    <a:pt x="5439" y="44928"/>
                  </a:cubicBezTo>
                  <a:cubicBezTo>
                    <a:pt x="10880" y="44837"/>
                    <a:pt x="30637" y="45262"/>
                    <a:pt x="39057" y="39092"/>
                  </a:cubicBezTo>
                  <a:cubicBezTo>
                    <a:pt x="43252" y="36022"/>
                    <a:pt x="47659" y="13134"/>
                    <a:pt x="47659" y="5505"/>
                  </a:cubicBezTo>
                  <a:cubicBezTo>
                    <a:pt x="47659" y="3170"/>
                    <a:pt x="46936" y="0"/>
                    <a:pt x="4518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6219801" y="3188473"/>
              <a:ext cx="755167" cy="401757"/>
            </a:xfrm>
            <a:custGeom>
              <a:avLst/>
              <a:gdLst/>
              <a:ahLst/>
              <a:cxnLst/>
              <a:rect l="l" t="t" r="r" b="b"/>
              <a:pathLst>
                <a:path w="39424" h="20974" extrusionOk="0">
                  <a:moveTo>
                    <a:pt x="21253" y="1"/>
                  </a:moveTo>
                  <a:cubicBezTo>
                    <a:pt x="18821" y="1"/>
                    <a:pt x="15996" y="214"/>
                    <a:pt x="14560" y="775"/>
                  </a:cubicBezTo>
                  <a:cubicBezTo>
                    <a:pt x="11612" y="1899"/>
                    <a:pt x="1" y="8526"/>
                    <a:pt x="1521" y="11352"/>
                  </a:cubicBezTo>
                  <a:cubicBezTo>
                    <a:pt x="1956" y="12157"/>
                    <a:pt x="2600" y="12434"/>
                    <a:pt x="3282" y="12434"/>
                  </a:cubicBezTo>
                  <a:cubicBezTo>
                    <a:pt x="4345" y="12434"/>
                    <a:pt x="5499" y="11758"/>
                    <a:pt x="6085" y="11361"/>
                  </a:cubicBezTo>
                  <a:lnTo>
                    <a:pt x="6085" y="11361"/>
                  </a:lnTo>
                  <a:cubicBezTo>
                    <a:pt x="5098" y="12119"/>
                    <a:pt x="2701" y="14254"/>
                    <a:pt x="4469" y="15972"/>
                  </a:cubicBezTo>
                  <a:cubicBezTo>
                    <a:pt x="4917" y="16408"/>
                    <a:pt x="5453" y="16581"/>
                    <a:pt x="6022" y="16581"/>
                  </a:cubicBezTo>
                  <a:cubicBezTo>
                    <a:pt x="6997" y="16581"/>
                    <a:pt x="8069" y="16073"/>
                    <a:pt x="8963" y="15504"/>
                  </a:cubicBezTo>
                  <a:lnTo>
                    <a:pt x="8963" y="15504"/>
                  </a:lnTo>
                  <a:cubicBezTo>
                    <a:pt x="8104" y="16420"/>
                    <a:pt x="7556" y="17603"/>
                    <a:pt x="8846" y="18647"/>
                  </a:cubicBezTo>
                  <a:cubicBezTo>
                    <a:pt x="9221" y="18950"/>
                    <a:pt x="9692" y="19075"/>
                    <a:pt x="10214" y="19075"/>
                  </a:cubicBezTo>
                  <a:cubicBezTo>
                    <a:pt x="11255" y="19075"/>
                    <a:pt x="12501" y="18575"/>
                    <a:pt x="13604" y="17990"/>
                  </a:cubicBezTo>
                  <a:lnTo>
                    <a:pt x="13604" y="17990"/>
                  </a:lnTo>
                  <a:cubicBezTo>
                    <a:pt x="12887" y="18718"/>
                    <a:pt x="12532" y="19579"/>
                    <a:pt x="13375" y="20410"/>
                  </a:cubicBezTo>
                  <a:cubicBezTo>
                    <a:pt x="13773" y="20809"/>
                    <a:pt x="14375" y="20973"/>
                    <a:pt x="15098" y="20973"/>
                  </a:cubicBezTo>
                  <a:cubicBezTo>
                    <a:pt x="18506" y="20973"/>
                    <a:pt x="24591" y="17310"/>
                    <a:pt x="24591" y="17310"/>
                  </a:cubicBezTo>
                  <a:cubicBezTo>
                    <a:pt x="29329" y="18889"/>
                    <a:pt x="32684" y="19427"/>
                    <a:pt x="36170" y="19427"/>
                  </a:cubicBezTo>
                  <a:cubicBezTo>
                    <a:pt x="36978" y="19427"/>
                    <a:pt x="37793" y="19398"/>
                    <a:pt x="38634" y="19346"/>
                  </a:cubicBezTo>
                  <a:cubicBezTo>
                    <a:pt x="39424" y="19286"/>
                    <a:pt x="35412" y="1139"/>
                    <a:pt x="35412" y="1139"/>
                  </a:cubicBezTo>
                  <a:cubicBezTo>
                    <a:pt x="35412" y="1139"/>
                    <a:pt x="28299" y="349"/>
                    <a:pt x="23618" y="76"/>
                  </a:cubicBezTo>
                  <a:cubicBezTo>
                    <a:pt x="22933" y="28"/>
                    <a:pt x="22118" y="1"/>
                    <a:pt x="21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387484" y="3368530"/>
              <a:ext cx="169292" cy="122573"/>
            </a:xfrm>
            <a:custGeom>
              <a:avLst/>
              <a:gdLst/>
              <a:ahLst/>
              <a:cxnLst/>
              <a:rect l="l" t="t" r="r" b="b"/>
              <a:pathLst>
                <a:path w="8838" h="6399" extrusionOk="0">
                  <a:moveTo>
                    <a:pt x="8749" y="1"/>
                  </a:moveTo>
                  <a:cubicBezTo>
                    <a:pt x="8741" y="1"/>
                    <a:pt x="8733" y="3"/>
                    <a:pt x="8724" y="7"/>
                  </a:cubicBezTo>
                  <a:cubicBezTo>
                    <a:pt x="7934" y="524"/>
                    <a:pt x="7022" y="949"/>
                    <a:pt x="6262" y="1405"/>
                  </a:cubicBezTo>
                  <a:cubicBezTo>
                    <a:pt x="5502" y="1861"/>
                    <a:pt x="4773" y="2317"/>
                    <a:pt x="4043" y="2834"/>
                  </a:cubicBezTo>
                  <a:cubicBezTo>
                    <a:pt x="3283" y="3381"/>
                    <a:pt x="2584" y="3958"/>
                    <a:pt x="1916" y="4566"/>
                  </a:cubicBezTo>
                  <a:lnTo>
                    <a:pt x="882" y="5509"/>
                  </a:lnTo>
                  <a:cubicBezTo>
                    <a:pt x="548" y="5752"/>
                    <a:pt x="274" y="6025"/>
                    <a:pt x="1" y="6329"/>
                  </a:cubicBezTo>
                  <a:cubicBezTo>
                    <a:pt x="1" y="6354"/>
                    <a:pt x="21" y="6398"/>
                    <a:pt x="44" y="6398"/>
                  </a:cubicBezTo>
                  <a:cubicBezTo>
                    <a:pt x="50" y="6398"/>
                    <a:pt x="56" y="6396"/>
                    <a:pt x="61" y="6390"/>
                  </a:cubicBezTo>
                  <a:cubicBezTo>
                    <a:pt x="426" y="6177"/>
                    <a:pt x="761" y="5934"/>
                    <a:pt x="1065" y="5630"/>
                  </a:cubicBezTo>
                  <a:cubicBezTo>
                    <a:pt x="1429" y="5357"/>
                    <a:pt x="1764" y="5083"/>
                    <a:pt x="2128" y="4840"/>
                  </a:cubicBezTo>
                  <a:cubicBezTo>
                    <a:pt x="2858" y="4323"/>
                    <a:pt x="3587" y="3867"/>
                    <a:pt x="4317" y="3320"/>
                  </a:cubicBezTo>
                  <a:cubicBezTo>
                    <a:pt x="5046" y="2773"/>
                    <a:pt x="5776" y="2226"/>
                    <a:pt x="6505" y="1709"/>
                  </a:cubicBezTo>
                  <a:cubicBezTo>
                    <a:pt x="7235" y="1132"/>
                    <a:pt x="7995" y="584"/>
                    <a:pt x="8785" y="98"/>
                  </a:cubicBezTo>
                  <a:cubicBezTo>
                    <a:pt x="8837" y="72"/>
                    <a:pt x="8800" y="1"/>
                    <a:pt x="8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6326571" y="3299802"/>
              <a:ext cx="159810" cy="115179"/>
            </a:xfrm>
            <a:custGeom>
              <a:avLst/>
              <a:gdLst/>
              <a:ahLst/>
              <a:cxnLst/>
              <a:rect l="l" t="t" r="r" b="b"/>
              <a:pathLst>
                <a:path w="8343" h="6013" extrusionOk="0">
                  <a:moveTo>
                    <a:pt x="8304" y="0"/>
                  </a:moveTo>
                  <a:cubicBezTo>
                    <a:pt x="8298" y="0"/>
                    <a:pt x="8293" y="3"/>
                    <a:pt x="8287" y="8"/>
                  </a:cubicBezTo>
                  <a:cubicBezTo>
                    <a:pt x="6737" y="707"/>
                    <a:pt x="5248" y="1558"/>
                    <a:pt x="3880" y="2562"/>
                  </a:cubicBezTo>
                  <a:cubicBezTo>
                    <a:pt x="3181" y="3078"/>
                    <a:pt x="506" y="5236"/>
                    <a:pt x="50" y="5875"/>
                  </a:cubicBezTo>
                  <a:cubicBezTo>
                    <a:pt x="1" y="5924"/>
                    <a:pt x="31" y="6013"/>
                    <a:pt x="93" y="6013"/>
                  </a:cubicBezTo>
                  <a:cubicBezTo>
                    <a:pt x="107" y="6013"/>
                    <a:pt x="124" y="6008"/>
                    <a:pt x="141" y="5996"/>
                  </a:cubicBezTo>
                  <a:cubicBezTo>
                    <a:pt x="506" y="5814"/>
                    <a:pt x="3485" y="3534"/>
                    <a:pt x="4184" y="3048"/>
                  </a:cubicBezTo>
                  <a:cubicBezTo>
                    <a:pt x="5582" y="2075"/>
                    <a:pt x="6950" y="1103"/>
                    <a:pt x="8318" y="99"/>
                  </a:cubicBezTo>
                  <a:cubicBezTo>
                    <a:pt x="8342" y="50"/>
                    <a:pt x="8327" y="0"/>
                    <a:pt x="8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6474237" y="3434327"/>
              <a:ext cx="156477" cy="102020"/>
            </a:xfrm>
            <a:custGeom>
              <a:avLst/>
              <a:gdLst/>
              <a:ahLst/>
              <a:cxnLst/>
              <a:rect l="l" t="t" r="r" b="b"/>
              <a:pathLst>
                <a:path w="8169" h="5326" extrusionOk="0">
                  <a:moveTo>
                    <a:pt x="8081" y="1"/>
                  </a:moveTo>
                  <a:cubicBezTo>
                    <a:pt x="8073" y="1"/>
                    <a:pt x="8064" y="2"/>
                    <a:pt x="8056" y="7"/>
                  </a:cubicBezTo>
                  <a:cubicBezTo>
                    <a:pt x="6566" y="615"/>
                    <a:pt x="5077" y="1344"/>
                    <a:pt x="3679" y="2165"/>
                  </a:cubicBezTo>
                  <a:cubicBezTo>
                    <a:pt x="2402" y="3107"/>
                    <a:pt x="1186" y="4110"/>
                    <a:pt x="31" y="5204"/>
                  </a:cubicBezTo>
                  <a:cubicBezTo>
                    <a:pt x="1" y="5235"/>
                    <a:pt x="61" y="5326"/>
                    <a:pt x="92" y="5326"/>
                  </a:cubicBezTo>
                  <a:cubicBezTo>
                    <a:pt x="761" y="4961"/>
                    <a:pt x="3283" y="3046"/>
                    <a:pt x="3952" y="2621"/>
                  </a:cubicBezTo>
                  <a:cubicBezTo>
                    <a:pt x="5320" y="1709"/>
                    <a:pt x="6718" y="919"/>
                    <a:pt x="8116" y="98"/>
                  </a:cubicBezTo>
                  <a:cubicBezTo>
                    <a:pt x="8169" y="72"/>
                    <a:pt x="8131" y="1"/>
                    <a:pt x="80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865497" y="2689619"/>
              <a:ext cx="857876" cy="892738"/>
            </a:xfrm>
            <a:custGeom>
              <a:avLst/>
              <a:gdLst/>
              <a:ahLst/>
              <a:cxnLst/>
              <a:rect l="l" t="t" r="r" b="b"/>
              <a:pathLst>
                <a:path w="44786" h="46606" extrusionOk="0">
                  <a:moveTo>
                    <a:pt x="40596" y="0"/>
                  </a:moveTo>
                  <a:cubicBezTo>
                    <a:pt x="39396" y="0"/>
                    <a:pt x="38060" y="1028"/>
                    <a:pt x="36931" y="2987"/>
                  </a:cubicBezTo>
                  <a:cubicBezTo>
                    <a:pt x="33588" y="8763"/>
                    <a:pt x="25168" y="23656"/>
                    <a:pt x="24408" y="24052"/>
                  </a:cubicBezTo>
                  <a:cubicBezTo>
                    <a:pt x="23618" y="24416"/>
                    <a:pt x="1" y="25936"/>
                    <a:pt x="1" y="25936"/>
                  </a:cubicBezTo>
                  <a:lnTo>
                    <a:pt x="6475" y="46605"/>
                  </a:lnTo>
                  <a:cubicBezTo>
                    <a:pt x="19849" y="46514"/>
                    <a:pt x="32919" y="42715"/>
                    <a:pt x="36506" y="39037"/>
                  </a:cubicBezTo>
                  <a:cubicBezTo>
                    <a:pt x="39454" y="35997"/>
                    <a:pt x="41582" y="25784"/>
                    <a:pt x="43497" y="12623"/>
                  </a:cubicBezTo>
                  <a:cubicBezTo>
                    <a:pt x="44786" y="3963"/>
                    <a:pt x="42952" y="0"/>
                    <a:pt x="40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7367971" y="3267353"/>
              <a:ext cx="11072" cy="63480"/>
            </a:xfrm>
            <a:custGeom>
              <a:avLst/>
              <a:gdLst/>
              <a:ahLst/>
              <a:cxnLst/>
              <a:rect l="l" t="t" r="r" b="b"/>
              <a:pathLst>
                <a:path w="578" h="3314" extrusionOk="0">
                  <a:moveTo>
                    <a:pt x="517" y="0"/>
                  </a:moveTo>
                  <a:cubicBezTo>
                    <a:pt x="304" y="517"/>
                    <a:pt x="182" y="1094"/>
                    <a:pt x="91" y="1642"/>
                  </a:cubicBezTo>
                  <a:cubicBezTo>
                    <a:pt x="30" y="2189"/>
                    <a:pt x="0" y="2766"/>
                    <a:pt x="61" y="3313"/>
                  </a:cubicBezTo>
                  <a:cubicBezTo>
                    <a:pt x="274" y="2797"/>
                    <a:pt x="395" y="2249"/>
                    <a:pt x="486" y="1702"/>
                  </a:cubicBezTo>
                  <a:cubicBezTo>
                    <a:pt x="578" y="1125"/>
                    <a:pt x="578" y="578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7117596" y="3493842"/>
              <a:ext cx="11091" cy="63480"/>
            </a:xfrm>
            <a:custGeom>
              <a:avLst/>
              <a:gdLst/>
              <a:ahLst/>
              <a:cxnLst/>
              <a:rect l="l" t="t" r="r" b="b"/>
              <a:pathLst>
                <a:path w="579" h="3314" extrusionOk="0">
                  <a:moveTo>
                    <a:pt x="518" y="0"/>
                  </a:moveTo>
                  <a:lnTo>
                    <a:pt x="518" y="0"/>
                  </a:lnTo>
                  <a:cubicBezTo>
                    <a:pt x="335" y="517"/>
                    <a:pt x="183" y="1064"/>
                    <a:pt x="122" y="1641"/>
                  </a:cubicBezTo>
                  <a:cubicBezTo>
                    <a:pt x="31" y="2189"/>
                    <a:pt x="1" y="2766"/>
                    <a:pt x="62" y="3313"/>
                  </a:cubicBezTo>
                  <a:cubicBezTo>
                    <a:pt x="274" y="2796"/>
                    <a:pt x="426" y="2249"/>
                    <a:pt x="487" y="1672"/>
                  </a:cubicBezTo>
                  <a:cubicBezTo>
                    <a:pt x="578" y="1125"/>
                    <a:pt x="578" y="547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7505370" y="2919747"/>
              <a:ext cx="11665" cy="63499"/>
            </a:xfrm>
            <a:custGeom>
              <a:avLst/>
              <a:gdLst/>
              <a:ahLst/>
              <a:cxnLst/>
              <a:rect l="l" t="t" r="r" b="b"/>
              <a:pathLst>
                <a:path w="609" h="3315" extrusionOk="0">
                  <a:moveTo>
                    <a:pt x="517" y="1"/>
                  </a:moveTo>
                  <a:cubicBezTo>
                    <a:pt x="304" y="518"/>
                    <a:pt x="152" y="1065"/>
                    <a:pt x="92" y="1642"/>
                  </a:cubicBezTo>
                  <a:cubicBezTo>
                    <a:pt x="0" y="2189"/>
                    <a:pt x="0" y="2767"/>
                    <a:pt x="61" y="3314"/>
                  </a:cubicBezTo>
                  <a:cubicBezTo>
                    <a:pt x="456" y="2281"/>
                    <a:pt x="608" y="1126"/>
                    <a:pt x="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7515273" y="3281681"/>
              <a:ext cx="63480" cy="10037"/>
            </a:xfrm>
            <a:custGeom>
              <a:avLst/>
              <a:gdLst/>
              <a:ahLst/>
              <a:cxnLst/>
              <a:rect l="l" t="t" r="r" b="b"/>
              <a:pathLst>
                <a:path w="3314" h="524" extrusionOk="0">
                  <a:moveTo>
                    <a:pt x="754" y="0"/>
                  </a:moveTo>
                  <a:cubicBezTo>
                    <a:pt x="498" y="0"/>
                    <a:pt x="246" y="15"/>
                    <a:pt x="0" y="42"/>
                  </a:cubicBezTo>
                  <a:cubicBezTo>
                    <a:pt x="865" y="363"/>
                    <a:pt x="1769" y="524"/>
                    <a:pt x="2681" y="524"/>
                  </a:cubicBezTo>
                  <a:cubicBezTo>
                    <a:pt x="2892" y="524"/>
                    <a:pt x="3102" y="515"/>
                    <a:pt x="3313" y="498"/>
                  </a:cubicBezTo>
                  <a:cubicBezTo>
                    <a:pt x="2797" y="286"/>
                    <a:pt x="2249" y="164"/>
                    <a:pt x="1702" y="73"/>
                  </a:cubicBezTo>
                  <a:cubicBezTo>
                    <a:pt x="1384" y="23"/>
                    <a:pt x="1066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7080340" y="3294113"/>
              <a:ext cx="64073" cy="10171"/>
            </a:xfrm>
            <a:custGeom>
              <a:avLst/>
              <a:gdLst/>
              <a:ahLst/>
              <a:cxnLst/>
              <a:rect l="l" t="t" r="r" b="b"/>
              <a:pathLst>
                <a:path w="3345" h="531" extrusionOk="0">
                  <a:moveTo>
                    <a:pt x="606" y="0"/>
                  </a:moveTo>
                  <a:cubicBezTo>
                    <a:pt x="406" y="0"/>
                    <a:pt x="205" y="10"/>
                    <a:pt x="1" y="32"/>
                  </a:cubicBezTo>
                  <a:cubicBezTo>
                    <a:pt x="548" y="245"/>
                    <a:pt x="1095" y="396"/>
                    <a:pt x="1642" y="457"/>
                  </a:cubicBezTo>
                  <a:cubicBezTo>
                    <a:pt x="1943" y="507"/>
                    <a:pt x="2254" y="530"/>
                    <a:pt x="2568" y="530"/>
                  </a:cubicBezTo>
                  <a:cubicBezTo>
                    <a:pt x="2825" y="530"/>
                    <a:pt x="3085" y="515"/>
                    <a:pt x="3344" y="488"/>
                  </a:cubicBezTo>
                  <a:cubicBezTo>
                    <a:pt x="2797" y="305"/>
                    <a:pt x="2250" y="153"/>
                    <a:pt x="1703" y="93"/>
                  </a:cubicBezTo>
                  <a:cubicBezTo>
                    <a:pt x="1330" y="34"/>
                    <a:pt x="970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7448307" y="3449575"/>
              <a:ext cx="51259" cy="39038"/>
            </a:xfrm>
            <a:custGeom>
              <a:avLst/>
              <a:gdLst/>
              <a:ahLst/>
              <a:cxnLst/>
              <a:rect l="l" t="t" r="r" b="b"/>
              <a:pathLst>
                <a:path w="2676" h="2038" extrusionOk="0">
                  <a:moveTo>
                    <a:pt x="2675" y="1"/>
                  </a:moveTo>
                  <a:lnTo>
                    <a:pt x="2675" y="1"/>
                  </a:lnTo>
                  <a:cubicBezTo>
                    <a:pt x="2159" y="244"/>
                    <a:pt x="1672" y="518"/>
                    <a:pt x="1217" y="882"/>
                  </a:cubicBezTo>
                  <a:cubicBezTo>
                    <a:pt x="761" y="1186"/>
                    <a:pt x="335" y="1582"/>
                    <a:pt x="1" y="2037"/>
                  </a:cubicBezTo>
                  <a:cubicBezTo>
                    <a:pt x="1034" y="1551"/>
                    <a:pt x="1946" y="882"/>
                    <a:pt x="2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6926046" y="3214370"/>
              <a:ext cx="51259" cy="38444"/>
            </a:xfrm>
            <a:custGeom>
              <a:avLst/>
              <a:gdLst/>
              <a:ahLst/>
              <a:cxnLst/>
              <a:rect l="l" t="t" r="r" b="b"/>
              <a:pathLst>
                <a:path w="2676" h="2007" extrusionOk="0">
                  <a:moveTo>
                    <a:pt x="2676" y="0"/>
                  </a:moveTo>
                  <a:cubicBezTo>
                    <a:pt x="2159" y="213"/>
                    <a:pt x="1672" y="517"/>
                    <a:pt x="1247" y="851"/>
                  </a:cubicBezTo>
                  <a:cubicBezTo>
                    <a:pt x="791" y="1186"/>
                    <a:pt x="365" y="1581"/>
                    <a:pt x="1" y="2006"/>
                  </a:cubicBezTo>
                  <a:cubicBezTo>
                    <a:pt x="517" y="1793"/>
                    <a:pt x="1004" y="1520"/>
                    <a:pt x="1460" y="1155"/>
                  </a:cubicBezTo>
                  <a:cubicBezTo>
                    <a:pt x="1916" y="821"/>
                    <a:pt x="2341" y="426"/>
                    <a:pt x="2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7350502" y="3090936"/>
              <a:ext cx="44267" cy="35533"/>
            </a:xfrm>
            <a:custGeom>
              <a:avLst/>
              <a:gdLst/>
              <a:ahLst/>
              <a:cxnLst/>
              <a:rect l="l" t="t" r="r" b="b"/>
              <a:pathLst>
                <a:path w="2311" h="1855" extrusionOk="0">
                  <a:moveTo>
                    <a:pt x="2310" y="0"/>
                  </a:moveTo>
                  <a:cubicBezTo>
                    <a:pt x="1794" y="213"/>
                    <a:pt x="1307" y="517"/>
                    <a:pt x="882" y="882"/>
                  </a:cubicBezTo>
                  <a:cubicBezTo>
                    <a:pt x="699" y="973"/>
                    <a:pt x="547" y="1125"/>
                    <a:pt x="395" y="1247"/>
                  </a:cubicBezTo>
                  <a:cubicBezTo>
                    <a:pt x="243" y="1459"/>
                    <a:pt x="122" y="1672"/>
                    <a:pt x="0" y="1854"/>
                  </a:cubicBezTo>
                  <a:cubicBezTo>
                    <a:pt x="395" y="1642"/>
                    <a:pt x="760" y="1429"/>
                    <a:pt x="1094" y="1155"/>
                  </a:cubicBezTo>
                  <a:cubicBezTo>
                    <a:pt x="1550" y="821"/>
                    <a:pt x="1976" y="426"/>
                    <a:pt x="2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7683530" y="2896474"/>
              <a:ext cx="19232" cy="19232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639" y="304"/>
                    <a:pt x="304" y="638"/>
                    <a:pt x="1" y="1003"/>
                  </a:cubicBezTo>
                  <a:cubicBezTo>
                    <a:pt x="335" y="851"/>
                    <a:pt x="669" y="699"/>
                    <a:pt x="973" y="486"/>
                  </a:cubicBezTo>
                  <a:cubicBezTo>
                    <a:pt x="973" y="304"/>
                    <a:pt x="1004" y="152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7228235" y="3385540"/>
              <a:ext cx="51240" cy="38444"/>
            </a:xfrm>
            <a:custGeom>
              <a:avLst/>
              <a:gdLst/>
              <a:ahLst/>
              <a:cxnLst/>
              <a:rect l="l" t="t" r="r" b="b"/>
              <a:pathLst>
                <a:path w="2675" h="200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158" y="213"/>
                    <a:pt x="1672" y="487"/>
                    <a:pt x="1216" y="852"/>
                  </a:cubicBezTo>
                  <a:cubicBezTo>
                    <a:pt x="760" y="1186"/>
                    <a:pt x="365" y="1581"/>
                    <a:pt x="0" y="2007"/>
                  </a:cubicBezTo>
                  <a:cubicBezTo>
                    <a:pt x="517" y="1794"/>
                    <a:pt x="1003" y="1490"/>
                    <a:pt x="1459" y="1155"/>
                  </a:cubicBezTo>
                  <a:cubicBezTo>
                    <a:pt x="1915" y="821"/>
                    <a:pt x="2310" y="426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7220650" y="3173609"/>
              <a:ext cx="39038" cy="51259"/>
            </a:xfrm>
            <a:custGeom>
              <a:avLst/>
              <a:gdLst/>
              <a:ahLst/>
              <a:cxnLst/>
              <a:rect l="l" t="t" r="r" b="b"/>
              <a:pathLst>
                <a:path w="2038" h="2676" extrusionOk="0">
                  <a:moveTo>
                    <a:pt x="1" y="0"/>
                  </a:moveTo>
                  <a:lnTo>
                    <a:pt x="1" y="31"/>
                  </a:lnTo>
                  <a:cubicBezTo>
                    <a:pt x="457" y="1064"/>
                    <a:pt x="1156" y="1976"/>
                    <a:pt x="2037" y="2675"/>
                  </a:cubicBezTo>
                  <a:cubicBezTo>
                    <a:pt x="1794" y="2159"/>
                    <a:pt x="1521" y="1672"/>
                    <a:pt x="1156" y="1247"/>
                  </a:cubicBezTo>
                  <a:cubicBezTo>
                    <a:pt x="822" y="791"/>
                    <a:pt x="426" y="36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7642194" y="2689332"/>
              <a:ext cx="36701" cy="46451"/>
            </a:xfrm>
            <a:custGeom>
              <a:avLst/>
              <a:gdLst/>
              <a:ahLst/>
              <a:cxnLst/>
              <a:rect l="l" t="t" r="r" b="b"/>
              <a:pathLst>
                <a:path w="1916" h="2425" extrusionOk="0">
                  <a:moveTo>
                    <a:pt x="118" y="1"/>
                  </a:moveTo>
                  <a:cubicBezTo>
                    <a:pt x="84" y="1"/>
                    <a:pt x="46" y="9"/>
                    <a:pt x="0" y="24"/>
                  </a:cubicBezTo>
                  <a:cubicBezTo>
                    <a:pt x="213" y="419"/>
                    <a:pt x="456" y="814"/>
                    <a:pt x="760" y="1209"/>
                  </a:cubicBezTo>
                  <a:cubicBezTo>
                    <a:pt x="1095" y="1635"/>
                    <a:pt x="1459" y="2060"/>
                    <a:pt x="1915" y="2425"/>
                  </a:cubicBezTo>
                  <a:cubicBezTo>
                    <a:pt x="1672" y="1878"/>
                    <a:pt x="1399" y="1392"/>
                    <a:pt x="1034" y="966"/>
                  </a:cubicBezTo>
                  <a:cubicBezTo>
                    <a:pt x="791" y="601"/>
                    <a:pt x="517" y="297"/>
                    <a:pt x="213" y="24"/>
                  </a:cubicBezTo>
                  <a:cubicBezTo>
                    <a:pt x="183" y="9"/>
                    <a:pt x="152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7583388" y="3094422"/>
              <a:ext cx="38444" cy="51259"/>
            </a:xfrm>
            <a:custGeom>
              <a:avLst/>
              <a:gdLst/>
              <a:ahLst/>
              <a:cxnLst/>
              <a:rect l="l" t="t" r="r" b="b"/>
              <a:pathLst>
                <a:path w="2007" h="2676" extrusionOk="0">
                  <a:moveTo>
                    <a:pt x="0" y="1"/>
                  </a:moveTo>
                  <a:lnTo>
                    <a:pt x="0" y="1"/>
                  </a:lnTo>
                  <a:cubicBezTo>
                    <a:pt x="456" y="1034"/>
                    <a:pt x="1156" y="1946"/>
                    <a:pt x="2007" y="2675"/>
                  </a:cubicBezTo>
                  <a:cubicBezTo>
                    <a:pt x="1794" y="2128"/>
                    <a:pt x="1520" y="1642"/>
                    <a:pt x="1156" y="1216"/>
                  </a:cubicBezTo>
                  <a:cubicBezTo>
                    <a:pt x="821" y="761"/>
                    <a:pt x="426" y="335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7200288" y="2913445"/>
              <a:ext cx="276981" cy="251448"/>
            </a:xfrm>
            <a:custGeom>
              <a:avLst/>
              <a:gdLst/>
              <a:ahLst/>
              <a:cxnLst/>
              <a:rect l="l" t="t" r="r" b="b"/>
              <a:pathLst>
                <a:path w="14460" h="13127" extrusionOk="0">
                  <a:moveTo>
                    <a:pt x="14361" y="1"/>
                  </a:moveTo>
                  <a:cubicBezTo>
                    <a:pt x="14342" y="1"/>
                    <a:pt x="14325" y="8"/>
                    <a:pt x="14316" y="26"/>
                  </a:cubicBezTo>
                  <a:cubicBezTo>
                    <a:pt x="13557" y="1151"/>
                    <a:pt x="12827" y="2366"/>
                    <a:pt x="12128" y="3552"/>
                  </a:cubicBezTo>
                  <a:lnTo>
                    <a:pt x="12067" y="3643"/>
                  </a:lnTo>
                  <a:cubicBezTo>
                    <a:pt x="12098" y="3552"/>
                    <a:pt x="12128" y="3461"/>
                    <a:pt x="12158" y="3400"/>
                  </a:cubicBezTo>
                  <a:cubicBezTo>
                    <a:pt x="12402" y="2792"/>
                    <a:pt x="12614" y="2184"/>
                    <a:pt x="12857" y="1607"/>
                  </a:cubicBezTo>
                  <a:cubicBezTo>
                    <a:pt x="12857" y="1585"/>
                    <a:pt x="12842" y="1564"/>
                    <a:pt x="12823" y="1564"/>
                  </a:cubicBezTo>
                  <a:cubicBezTo>
                    <a:pt x="12815" y="1564"/>
                    <a:pt x="12806" y="1567"/>
                    <a:pt x="12797" y="1576"/>
                  </a:cubicBezTo>
                  <a:cubicBezTo>
                    <a:pt x="12554" y="2154"/>
                    <a:pt x="12250" y="2731"/>
                    <a:pt x="12006" y="3278"/>
                  </a:cubicBezTo>
                  <a:cubicBezTo>
                    <a:pt x="11854" y="3674"/>
                    <a:pt x="11702" y="4069"/>
                    <a:pt x="11581" y="4464"/>
                  </a:cubicBezTo>
                  <a:cubicBezTo>
                    <a:pt x="11034" y="5345"/>
                    <a:pt x="10517" y="6227"/>
                    <a:pt x="10000" y="7139"/>
                  </a:cubicBezTo>
                  <a:cubicBezTo>
                    <a:pt x="9301" y="8324"/>
                    <a:pt x="8602" y="9540"/>
                    <a:pt x="7903" y="10725"/>
                  </a:cubicBezTo>
                  <a:cubicBezTo>
                    <a:pt x="7721" y="10999"/>
                    <a:pt x="7569" y="11303"/>
                    <a:pt x="7386" y="11607"/>
                  </a:cubicBezTo>
                  <a:cubicBezTo>
                    <a:pt x="7265" y="11850"/>
                    <a:pt x="7022" y="12063"/>
                    <a:pt x="6778" y="12154"/>
                  </a:cubicBezTo>
                  <a:cubicBezTo>
                    <a:pt x="6444" y="12245"/>
                    <a:pt x="6110" y="12275"/>
                    <a:pt x="5806" y="12306"/>
                  </a:cubicBezTo>
                  <a:cubicBezTo>
                    <a:pt x="5441" y="12336"/>
                    <a:pt x="5107" y="12367"/>
                    <a:pt x="4742" y="12397"/>
                  </a:cubicBezTo>
                  <a:cubicBezTo>
                    <a:pt x="3192" y="12610"/>
                    <a:pt x="1611" y="12853"/>
                    <a:pt x="61" y="13066"/>
                  </a:cubicBezTo>
                  <a:cubicBezTo>
                    <a:pt x="0" y="13066"/>
                    <a:pt x="0" y="13127"/>
                    <a:pt x="61" y="13127"/>
                  </a:cubicBezTo>
                  <a:cubicBezTo>
                    <a:pt x="1489" y="13035"/>
                    <a:pt x="2948" y="12975"/>
                    <a:pt x="4377" y="12853"/>
                  </a:cubicBezTo>
                  <a:cubicBezTo>
                    <a:pt x="5107" y="12792"/>
                    <a:pt x="5806" y="12731"/>
                    <a:pt x="6535" y="12640"/>
                  </a:cubicBezTo>
                  <a:cubicBezTo>
                    <a:pt x="6778" y="12640"/>
                    <a:pt x="7052" y="12549"/>
                    <a:pt x="7295" y="12397"/>
                  </a:cubicBezTo>
                  <a:cubicBezTo>
                    <a:pt x="7477" y="12215"/>
                    <a:pt x="7629" y="12002"/>
                    <a:pt x="7751" y="11759"/>
                  </a:cubicBezTo>
                  <a:cubicBezTo>
                    <a:pt x="9180" y="9297"/>
                    <a:pt x="10608" y="6804"/>
                    <a:pt x="12037" y="4312"/>
                  </a:cubicBezTo>
                  <a:cubicBezTo>
                    <a:pt x="12857" y="2914"/>
                    <a:pt x="13678" y="1515"/>
                    <a:pt x="14438" y="87"/>
                  </a:cubicBezTo>
                  <a:cubicBezTo>
                    <a:pt x="14460" y="44"/>
                    <a:pt x="14405" y="1"/>
                    <a:pt x="1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7253846" y="2978036"/>
              <a:ext cx="446924" cy="579860"/>
            </a:xfrm>
            <a:custGeom>
              <a:avLst/>
              <a:gdLst/>
              <a:ahLst/>
              <a:cxnLst/>
              <a:rect l="l" t="t" r="r" b="b"/>
              <a:pathLst>
                <a:path w="23332" h="30272" extrusionOk="0">
                  <a:moveTo>
                    <a:pt x="22831" y="1"/>
                  </a:moveTo>
                  <a:cubicBezTo>
                    <a:pt x="22807" y="1"/>
                    <a:pt x="22781" y="17"/>
                    <a:pt x="22767" y="58"/>
                  </a:cubicBezTo>
                  <a:cubicBezTo>
                    <a:pt x="22402" y="2885"/>
                    <a:pt x="21885" y="5712"/>
                    <a:pt x="21278" y="8508"/>
                  </a:cubicBezTo>
                  <a:cubicBezTo>
                    <a:pt x="20670" y="11305"/>
                    <a:pt x="19970" y="14101"/>
                    <a:pt x="19150" y="16837"/>
                  </a:cubicBezTo>
                  <a:cubicBezTo>
                    <a:pt x="18755" y="18204"/>
                    <a:pt x="18329" y="19542"/>
                    <a:pt x="17843" y="20879"/>
                  </a:cubicBezTo>
                  <a:cubicBezTo>
                    <a:pt x="17478" y="22034"/>
                    <a:pt x="16901" y="23129"/>
                    <a:pt x="16171" y="24132"/>
                  </a:cubicBezTo>
                  <a:cubicBezTo>
                    <a:pt x="15320" y="25104"/>
                    <a:pt x="14256" y="25864"/>
                    <a:pt x="13040" y="26351"/>
                  </a:cubicBezTo>
                  <a:cubicBezTo>
                    <a:pt x="11764" y="26928"/>
                    <a:pt x="10487" y="27445"/>
                    <a:pt x="9180" y="27870"/>
                  </a:cubicBezTo>
                  <a:cubicBezTo>
                    <a:pt x="6171" y="28843"/>
                    <a:pt x="3101" y="29481"/>
                    <a:pt x="31" y="30211"/>
                  </a:cubicBezTo>
                  <a:cubicBezTo>
                    <a:pt x="1" y="30211"/>
                    <a:pt x="1" y="30272"/>
                    <a:pt x="31" y="30272"/>
                  </a:cubicBezTo>
                  <a:cubicBezTo>
                    <a:pt x="2827" y="29876"/>
                    <a:pt x="5624" y="29299"/>
                    <a:pt x="8359" y="28569"/>
                  </a:cubicBezTo>
                  <a:cubicBezTo>
                    <a:pt x="9758" y="28205"/>
                    <a:pt x="11125" y="27749"/>
                    <a:pt x="12432" y="27202"/>
                  </a:cubicBezTo>
                  <a:cubicBezTo>
                    <a:pt x="13679" y="26715"/>
                    <a:pt x="14925" y="26138"/>
                    <a:pt x="15897" y="25256"/>
                  </a:cubicBezTo>
                  <a:cubicBezTo>
                    <a:pt x="16809" y="24375"/>
                    <a:pt x="17508" y="23281"/>
                    <a:pt x="17934" y="22095"/>
                  </a:cubicBezTo>
                  <a:cubicBezTo>
                    <a:pt x="18451" y="20849"/>
                    <a:pt x="18846" y="19572"/>
                    <a:pt x="19271" y="18296"/>
                  </a:cubicBezTo>
                  <a:cubicBezTo>
                    <a:pt x="20122" y="15499"/>
                    <a:pt x="20852" y="12673"/>
                    <a:pt x="21460" y="9785"/>
                  </a:cubicBezTo>
                  <a:cubicBezTo>
                    <a:pt x="21642" y="8964"/>
                    <a:pt x="21794" y="8113"/>
                    <a:pt x="21946" y="7292"/>
                  </a:cubicBezTo>
                  <a:cubicBezTo>
                    <a:pt x="22281" y="6502"/>
                    <a:pt x="22554" y="5682"/>
                    <a:pt x="22767" y="4830"/>
                  </a:cubicBezTo>
                  <a:cubicBezTo>
                    <a:pt x="22888" y="4405"/>
                    <a:pt x="22980" y="3979"/>
                    <a:pt x="23071" y="3523"/>
                  </a:cubicBezTo>
                  <a:cubicBezTo>
                    <a:pt x="23162" y="3067"/>
                    <a:pt x="23192" y="2612"/>
                    <a:pt x="23314" y="2186"/>
                  </a:cubicBezTo>
                  <a:cubicBezTo>
                    <a:pt x="23332" y="2150"/>
                    <a:pt x="23318" y="2136"/>
                    <a:pt x="23298" y="2136"/>
                  </a:cubicBezTo>
                  <a:cubicBezTo>
                    <a:pt x="23284" y="2136"/>
                    <a:pt x="23266" y="2143"/>
                    <a:pt x="23253" y="2156"/>
                  </a:cubicBezTo>
                  <a:cubicBezTo>
                    <a:pt x="23192" y="2642"/>
                    <a:pt x="23071" y="3098"/>
                    <a:pt x="22919" y="3554"/>
                  </a:cubicBezTo>
                  <a:cubicBezTo>
                    <a:pt x="22828" y="3949"/>
                    <a:pt x="22706" y="4375"/>
                    <a:pt x="22585" y="4770"/>
                  </a:cubicBezTo>
                  <a:cubicBezTo>
                    <a:pt x="22463" y="5165"/>
                    <a:pt x="22281" y="5682"/>
                    <a:pt x="22129" y="6137"/>
                  </a:cubicBezTo>
                  <a:cubicBezTo>
                    <a:pt x="22433" y="4131"/>
                    <a:pt x="22706" y="2095"/>
                    <a:pt x="22888" y="58"/>
                  </a:cubicBezTo>
                  <a:cubicBezTo>
                    <a:pt x="22888" y="25"/>
                    <a:pt x="22861" y="1"/>
                    <a:pt x="22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6961559" y="3205253"/>
              <a:ext cx="110850" cy="346169"/>
            </a:xfrm>
            <a:custGeom>
              <a:avLst/>
              <a:gdLst/>
              <a:ahLst/>
              <a:cxnLst/>
              <a:rect l="l" t="t" r="r" b="b"/>
              <a:pathLst>
                <a:path w="5787" h="18072" extrusionOk="0">
                  <a:moveTo>
                    <a:pt x="45" y="0"/>
                  </a:moveTo>
                  <a:cubicBezTo>
                    <a:pt x="22" y="0"/>
                    <a:pt x="1" y="15"/>
                    <a:pt x="1" y="51"/>
                  </a:cubicBezTo>
                  <a:cubicBezTo>
                    <a:pt x="639" y="3121"/>
                    <a:pt x="1460" y="6130"/>
                    <a:pt x="2433" y="9108"/>
                  </a:cubicBezTo>
                  <a:cubicBezTo>
                    <a:pt x="3375" y="12118"/>
                    <a:pt x="4499" y="15036"/>
                    <a:pt x="5594" y="18014"/>
                  </a:cubicBezTo>
                  <a:cubicBezTo>
                    <a:pt x="5604" y="18055"/>
                    <a:pt x="5631" y="18072"/>
                    <a:pt x="5660" y="18072"/>
                  </a:cubicBezTo>
                  <a:cubicBezTo>
                    <a:pt x="5719" y="18072"/>
                    <a:pt x="5786" y="18004"/>
                    <a:pt x="5746" y="17923"/>
                  </a:cubicBezTo>
                  <a:cubicBezTo>
                    <a:pt x="4803" y="14944"/>
                    <a:pt x="3983" y="11874"/>
                    <a:pt x="3040" y="8926"/>
                  </a:cubicBezTo>
                  <a:cubicBezTo>
                    <a:pt x="2129" y="5947"/>
                    <a:pt x="1217" y="2938"/>
                    <a:pt x="92" y="20"/>
                  </a:cubicBezTo>
                  <a:cubicBezTo>
                    <a:pt x="79" y="8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6859099" y="3176808"/>
              <a:ext cx="134506" cy="32583"/>
            </a:xfrm>
            <a:custGeom>
              <a:avLst/>
              <a:gdLst/>
              <a:ahLst/>
              <a:cxnLst/>
              <a:rect l="l" t="t" r="r" b="b"/>
              <a:pathLst>
                <a:path w="7022" h="1701" extrusionOk="0">
                  <a:moveTo>
                    <a:pt x="6098" y="1"/>
                  </a:moveTo>
                  <a:cubicBezTo>
                    <a:pt x="5813" y="1"/>
                    <a:pt x="5532" y="16"/>
                    <a:pt x="5259" y="46"/>
                  </a:cubicBezTo>
                  <a:cubicBezTo>
                    <a:pt x="4681" y="46"/>
                    <a:pt x="4104" y="77"/>
                    <a:pt x="3557" y="107"/>
                  </a:cubicBezTo>
                  <a:cubicBezTo>
                    <a:pt x="2401" y="137"/>
                    <a:pt x="1277" y="229"/>
                    <a:pt x="152" y="320"/>
                  </a:cubicBezTo>
                  <a:cubicBezTo>
                    <a:pt x="61" y="320"/>
                    <a:pt x="0" y="411"/>
                    <a:pt x="31" y="502"/>
                  </a:cubicBezTo>
                  <a:cubicBezTo>
                    <a:pt x="183" y="928"/>
                    <a:pt x="365" y="1323"/>
                    <a:pt x="608" y="1688"/>
                  </a:cubicBezTo>
                  <a:cubicBezTo>
                    <a:pt x="617" y="1696"/>
                    <a:pt x="626" y="1700"/>
                    <a:pt x="634" y="1700"/>
                  </a:cubicBezTo>
                  <a:cubicBezTo>
                    <a:pt x="654" y="1700"/>
                    <a:pt x="669" y="1679"/>
                    <a:pt x="669" y="1657"/>
                  </a:cubicBezTo>
                  <a:cubicBezTo>
                    <a:pt x="608" y="1292"/>
                    <a:pt x="517" y="928"/>
                    <a:pt x="365" y="593"/>
                  </a:cubicBezTo>
                  <a:cubicBezTo>
                    <a:pt x="1459" y="533"/>
                    <a:pt x="2523" y="472"/>
                    <a:pt x="3617" y="381"/>
                  </a:cubicBezTo>
                  <a:lnTo>
                    <a:pt x="5289" y="259"/>
                  </a:lnTo>
                  <a:cubicBezTo>
                    <a:pt x="5836" y="198"/>
                    <a:pt x="6414" y="198"/>
                    <a:pt x="6961" y="107"/>
                  </a:cubicBezTo>
                  <a:cubicBezTo>
                    <a:pt x="7022" y="107"/>
                    <a:pt x="6991" y="46"/>
                    <a:pt x="6961" y="46"/>
                  </a:cubicBezTo>
                  <a:cubicBezTo>
                    <a:pt x="6672" y="16"/>
                    <a:pt x="6383" y="1"/>
                    <a:pt x="6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503927" y="3092679"/>
              <a:ext cx="227715" cy="262462"/>
            </a:xfrm>
            <a:custGeom>
              <a:avLst/>
              <a:gdLst/>
              <a:ahLst/>
              <a:cxnLst/>
              <a:rect l="l" t="t" r="r" b="b"/>
              <a:pathLst>
                <a:path w="11888" h="13702" extrusionOk="0">
                  <a:moveTo>
                    <a:pt x="1" y="0"/>
                  </a:moveTo>
                  <a:lnTo>
                    <a:pt x="1885" y="5289"/>
                  </a:lnTo>
                  <a:cubicBezTo>
                    <a:pt x="2592" y="5230"/>
                    <a:pt x="3299" y="5197"/>
                    <a:pt x="4013" y="5197"/>
                  </a:cubicBezTo>
                  <a:cubicBezTo>
                    <a:pt x="4406" y="5197"/>
                    <a:pt x="4800" y="5207"/>
                    <a:pt x="5199" y="5229"/>
                  </a:cubicBezTo>
                  <a:cubicBezTo>
                    <a:pt x="5199" y="5229"/>
                    <a:pt x="6475" y="8754"/>
                    <a:pt x="7965" y="11946"/>
                  </a:cubicBezTo>
                  <a:cubicBezTo>
                    <a:pt x="8433" y="12959"/>
                    <a:pt x="9481" y="13701"/>
                    <a:pt x="10341" y="13701"/>
                  </a:cubicBezTo>
                  <a:cubicBezTo>
                    <a:pt x="11210" y="13701"/>
                    <a:pt x="11887" y="12944"/>
                    <a:pt x="11582" y="10943"/>
                  </a:cubicBezTo>
                  <a:cubicBezTo>
                    <a:pt x="10852" y="6353"/>
                    <a:pt x="10974" y="4803"/>
                    <a:pt x="9727" y="3283"/>
                  </a:cubicBezTo>
                  <a:cubicBezTo>
                    <a:pt x="7843" y="973"/>
                    <a:pt x="1399" y="70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548865" y="3378548"/>
              <a:ext cx="217965" cy="200419"/>
            </a:xfrm>
            <a:custGeom>
              <a:avLst/>
              <a:gdLst/>
              <a:ahLst/>
              <a:cxnLst/>
              <a:rect l="l" t="t" r="r" b="b"/>
              <a:pathLst>
                <a:path w="11379" h="10463" extrusionOk="0">
                  <a:moveTo>
                    <a:pt x="2830" y="0"/>
                  </a:moveTo>
                  <a:cubicBezTo>
                    <a:pt x="2623" y="0"/>
                    <a:pt x="2436" y="49"/>
                    <a:pt x="2275" y="153"/>
                  </a:cubicBezTo>
                  <a:cubicBezTo>
                    <a:pt x="1" y="1578"/>
                    <a:pt x="3630" y="10462"/>
                    <a:pt x="6995" y="10462"/>
                  </a:cubicBezTo>
                  <a:cubicBezTo>
                    <a:pt x="7363" y="10462"/>
                    <a:pt x="7727" y="10356"/>
                    <a:pt x="8081" y="10122"/>
                  </a:cubicBezTo>
                  <a:cubicBezTo>
                    <a:pt x="11379" y="7924"/>
                    <a:pt x="5475" y="0"/>
                    <a:pt x="2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6479600" y="3414751"/>
              <a:ext cx="218022" cy="200323"/>
            </a:xfrm>
            <a:custGeom>
              <a:avLst/>
              <a:gdLst/>
              <a:ahLst/>
              <a:cxnLst/>
              <a:rect l="l" t="t" r="r" b="b"/>
              <a:pathLst>
                <a:path w="11382" h="10458" extrusionOk="0">
                  <a:moveTo>
                    <a:pt x="2819" y="0"/>
                  </a:moveTo>
                  <a:cubicBezTo>
                    <a:pt x="2616" y="0"/>
                    <a:pt x="2432" y="47"/>
                    <a:pt x="2274" y="147"/>
                  </a:cubicBezTo>
                  <a:cubicBezTo>
                    <a:pt x="0" y="1599"/>
                    <a:pt x="3627" y="10457"/>
                    <a:pt x="6991" y="10457"/>
                  </a:cubicBezTo>
                  <a:cubicBezTo>
                    <a:pt x="7360" y="10457"/>
                    <a:pt x="7725" y="10351"/>
                    <a:pt x="8079" y="10117"/>
                  </a:cubicBezTo>
                  <a:cubicBezTo>
                    <a:pt x="11382" y="7915"/>
                    <a:pt x="5459" y="0"/>
                    <a:pt x="2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429472" y="3423658"/>
              <a:ext cx="183888" cy="194174"/>
            </a:xfrm>
            <a:custGeom>
              <a:avLst/>
              <a:gdLst/>
              <a:ahLst/>
              <a:cxnLst/>
              <a:rect l="l" t="t" r="r" b="b"/>
              <a:pathLst>
                <a:path w="9600" h="10137" extrusionOk="0">
                  <a:moveTo>
                    <a:pt x="2703" y="1"/>
                  </a:moveTo>
                  <a:cubicBezTo>
                    <a:pt x="2574" y="1"/>
                    <a:pt x="2452" y="26"/>
                    <a:pt x="2338" y="77"/>
                  </a:cubicBezTo>
                  <a:cubicBezTo>
                    <a:pt x="0" y="1063"/>
                    <a:pt x="2255" y="10136"/>
                    <a:pt x="5427" y="10136"/>
                  </a:cubicBezTo>
                  <a:cubicBezTo>
                    <a:pt x="5679" y="10136"/>
                    <a:pt x="5936" y="10079"/>
                    <a:pt x="6198" y="9956"/>
                  </a:cubicBezTo>
                  <a:cubicBezTo>
                    <a:pt x="9600" y="8342"/>
                    <a:pt x="5072" y="1"/>
                    <a:pt x="2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6366873" y="3419789"/>
              <a:ext cx="144237" cy="196722"/>
            </a:xfrm>
            <a:custGeom>
              <a:avLst/>
              <a:gdLst/>
              <a:ahLst/>
              <a:cxnLst/>
              <a:rect l="l" t="t" r="r" b="b"/>
              <a:pathLst>
                <a:path w="7530" h="10270" extrusionOk="0">
                  <a:moveTo>
                    <a:pt x="3056" y="0"/>
                  </a:moveTo>
                  <a:cubicBezTo>
                    <a:pt x="3025" y="0"/>
                    <a:pt x="2993" y="2"/>
                    <a:pt x="2961" y="6"/>
                  </a:cubicBezTo>
                  <a:cubicBezTo>
                    <a:pt x="384" y="302"/>
                    <a:pt x="1" y="10270"/>
                    <a:pt x="3500" y="10270"/>
                  </a:cubicBezTo>
                  <a:cubicBezTo>
                    <a:pt x="3591" y="10270"/>
                    <a:pt x="3685" y="10263"/>
                    <a:pt x="3782" y="10249"/>
                  </a:cubicBezTo>
                  <a:cubicBezTo>
                    <a:pt x="7530" y="9709"/>
                    <a:pt x="5362" y="0"/>
                    <a:pt x="3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6580950" y="3440629"/>
              <a:ext cx="72770" cy="128971"/>
            </a:xfrm>
            <a:custGeom>
              <a:avLst/>
              <a:gdLst/>
              <a:ahLst/>
              <a:cxnLst/>
              <a:rect l="l" t="t" r="r" b="b"/>
              <a:pathLst>
                <a:path w="3799" h="6733" extrusionOk="0">
                  <a:moveTo>
                    <a:pt x="55" y="0"/>
                  </a:moveTo>
                  <a:cubicBezTo>
                    <a:pt x="27" y="0"/>
                    <a:pt x="0" y="28"/>
                    <a:pt x="22" y="73"/>
                  </a:cubicBezTo>
                  <a:cubicBezTo>
                    <a:pt x="296" y="620"/>
                    <a:pt x="661" y="1167"/>
                    <a:pt x="965" y="1684"/>
                  </a:cubicBezTo>
                  <a:cubicBezTo>
                    <a:pt x="1269" y="2231"/>
                    <a:pt x="1573" y="2778"/>
                    <a:pt x="1877" y="3325"/>
                  </a:cubicBezTo>
                  <a:cubicBezTo>
                    <a:pt x="2181" y="3872"/>
                    <a:pt x="2454" y="4450"/>
                    <a:pt x="2758" y="4997"/>
                  </a:cubicBezTo>
                  <a:cubicBezTo>
                    <a:pt x="3123" y="5544"/>
                    <a:pt x="3427" y="6091"/>
                    <a:pt x="3670" y="6699"/>
                  </a:cubicBezTo>
                  <a:cubicBezTo>
                    <a:pt x="3682" y="6722"/>
                    <a:pt x="3706" y="6732"/>
                    <a:pt x="3729" y="6732"/>
                  </a:cubicBezTo>
                  <a:cubicBezTo>
                    <a:pt x="3767" y="6732"/>
                    <a:pt x="3799" y="6706"/>
                    <a:pt x="3761" y="6669"/>
                  </a:cubicBezTo>
                  <a:cubicBezTo>
                    <a:pt x="3518" y="6061"/>
                    <a:pt x="3336" y="5392"/>
                    <a:pt x="3092" y="4784"/>
                  </a:cubicBezTo>
                  <a:cubicBezTo>
                    <a:pt x="2849" y="4207"/>
                    <a:pt x="2545" y="3659"/>
                    <a:pt x="2241" y="3112"/>
                  </a:cubicBezTo>
                  <a:cubicBezTo>
                    <a:pt x="1937" y="2535"/>
                    <a:pt x="1573" y="1988"/>
                    <a:pt x="1208" y="1471"/>
                  </a:cubicBezTo>
                  <a:cubicBezTo>
                    <a:pt x="874" y="954"/>
                    <a:pt x="478" y="468"/>
                    <a:pt x="83" y="12"/>
                  </a:cubicBezTo>
                  <a:cubicBezTo>
                    <a:pt x="75" y="4"/>
                    <a:pt x="65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509406" y="3439059"/>
              <a:ext cx="59764" cy="154581"/>
            </a:xfrm>
            <a:custGeom>
              <a:avLst/>
              <a:gdLst/>
              <a:ahLst/>
              <a:cxnLst/>
              <a:rect l="l" t="t" r="r" b="b"/>
              <a:pathLst>
                <a:path w="3120" h="8070" extrusionOk="0">
                  <a:moveTo>
                    <a:pt x="59" y="0"/>
                  </a:moveTo>
                  <a:cubicBezTo>
                    <a:pt x="28" y="0"/>
                    <a:pt x="0" y="26"/>
                    <a:pt x="19" y="64"/>
                  </a:cubicBezTo>
                  <a:cubicBezTo>
                    <a:pt x="262" y="1431"/>
                    <a:pt x="627" y="2799"/>
                    <a:pt x="1052" y="4137"/>
                  </a:cubicBezTo>
                  <a:cubicBezTo>
                    <a:pt x="1326" y="4836"/>
                    <a:pt x="1599" y="5504"/>
                    <a:pt x="1934" y="6143"/>
                  </a:cubicBezTo>
                  <a:cubicBezTo>
                    <a:pt x="2268" y="6811"/>
                    <a:pt x="2663" y="7389"/>
                    <a:pt x="3028" y="8058"/>
                  </a:cubicBezTo>
                  <a:cubicBezTo>
                    <a:pt x="3036" y="8066"/>
                    <a:pt x="3046" y="8070"/>
                    <a:pt x="3057" y="8070"/>
                  </a:cubicBezTo>
                  <a:cubicBezTo>
                    <a:pt x="3087" y="8070"/>
                    <a:pt x="3119" y="8041"/>
                    <a:pt x="3119" y="7997"/>
                  </a:cubicBezTo>
                  <a:cubicBezTo>
                    <a:pt x="2754" y="7359"/>
                    <a:pt x="2481" y="6629"/>
                    <a:pt x="2207" y="5960"/>
                  </a:cubicBezTo>
                  <a:cubicBezTo>
                    <a:pt x="1903" y="5292"/>
                    <a:pt x="1630" y="4653"/>
                    <a:pt x="1356" y="3985"/>
                  </a:cubicBezTo>
                  <a:cubicBezTo>
                    <a:pt x="1113" y="3316"/>
                    <a:pt x="323" y="732"/>
                    <a:pt x="110" y="33"/>
                  </a:cubicBezTo>
                  <a:cubicBezTo>
                    <a:pt x="98" y="10"/>
                    <a:pt x="78" y="0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6455025" y="3451280"/>
              <a:ext cx="22469" cy="113551"/>
            </a:xfrm>
            <a:custGeom>
              <a:avLst/>
              <a:gdLst/>
              <a:ahLst/>
              <a:cxnLst/>
              <a:rect l="l" t="t" r="r" b="b"/>
              <a:pathLst>
                <a:path w="1173" h="5928" extrusionOk="0">
                  <a:moveTo>
                    <a:pt x="98" y="0"/>
                  </a:moveTo>
                  <a:cubicBezTo>
                    <a:pt x="61" y="0"/>
                    <a:pt x="19" y="26"/>
                    <a:pt x="1" y="64"/>
                  </a:cubicBezTo>
                  <a:cubicBezTo>
                    <a:pt x="31" y="1006"/>
                    <a:pt x="153" y="1979"/>
                    <a:pt x="305" y="2921"/>
                  </a:cubicBezTo>
                  <a:cubicBezTo>
                    <a:pt x="396" y="3407"/>
                    <a:pt x="487" y="3863"/>
                    <a:pt x="609" y="4350"/>
                  </a:cubicBezTo>
                  <a:cubicBezTo>
                    <a:pt x="669" y="4562"/>
                    <a:pt x="730" y="4775"/>
                    <a:pt x="791" y="5018"/>
                  </a:cubicBezTo>
                  <a:cubicBezTo>
                    <a:pt x="912" y="5292"/>
                    <a:pt x="1004" y="5566"/>
                    <a:pt x="1064" y="5869"/>
                  </a:cubicBezTo>
                  <a:cubicBezTo>
                    <a:pt x="1064" y="5911"/>
                    <a:pt x="1089" y="5927"/>
                    <a:pt x="1114" y="5927"/>
                  </a:cubicBezTo>
                  <a:cubicBezTo>
                    <a:pt x="1143" y="5927"/>
                    <a:pt x="1172" y="5903"/>
                    <a:pt x="1156" y="5869"/>
                  </a:cubicBezTo>
                  <a:cubicBezTo>
                    <a:pt x="1095" y="5596"/>
                    <a:pt x="1034" y="5353"/>
                    <a:pt x="1004" y="5079"/>
                  </a:cubicBezTo>
                  <a:cubicBezTo>
                    <a:pt x="973" y="4836"/>
                    <a:pt x="943" y="4623"/>
                    <a:pt x="882" y="4380"/>
                  </a:cubicBezTo>
                  <a:cubicBezTo>
                    <a:pt x="821" y="3894"/>
                    <a:pt x="700" y="3438"/>
                    <a:pt x="639" y="2952"/>
                  </a:cubicBezTo>
                  <a:cubicBezTo>
                    <a:pt x="426" y="1979"/>
                    <a:pt x="335" y="1006"/>
                    <a:pt x="153" y="34"/>
                  </a:cubicBezTo>
                  <a:cubicBezTo>
                    <a:pt x="141" y="10"/>
                    <a:pt x="120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6589531" y="1929970"/>
              <a:ext cx="571758" cy="415721"/>
            </a:xfrm>
            <a:custGeom>
              <a:avLst/>
              <a:gdLst/>
              <a:ahLst/>
              <a:cxnLst/>
              <a:rect l="l" t="t" r="r" b="b"/>
              <a:pathLst>
                <a:path w="29849" h="21703" extrusionOk="0">
                  <a:moveTo>
                    <a:pt x="14681" y="1"/>
                  </a:moveTo>
                  <a:cubicBezTo>
                    <a:pt x="6565" y="1"/>
                    <a:pt x="0" y="4864"/>
                    <a:pt x="0" y="10852"/>
                  </a:cubicBezTo>
                  <a:cubicBezTo>
                    <a:pt x="0" y="16840"/>
                    <a:pt x="6565" y="21703"/>
                    <a:pt x="14681" y="21703"/>
                  </a:cubicBezTo>
                  <a:cubicBezTo>
                    <a:pt x="18602" y="21703"/>
                    <a:pt x="22158" y="20548"/>
                    <a:pt x="24803" y="18694"/>
                  </a:cubicBezTo>
                  <a:lnTo>
                    <a:pt x="29849" y="19970"/>
                  </a:lnTo>
                  <a:lnTo>
                    <a:pt x="27903" y="15563"/>
                  </a:lnTo>
                  <a:cubicBezTo>
                    <a:pt x="28846" y="14165"/>
                    <a:pt x="29332" y="12523"/>
                    <a:pt x="29362" y="10852"/>
                  </a:cubicBezTo>
                  <a:cubicBezTo>
                    <a:pt x="29362" y="4864"/>
                    <a:pt x="22766" y="1"/>
                    <a:pt x="14681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6701300" y="2108706"/>
              <a:ext cx="68153" cy="58212"/>
            </a:xfrm>
            <a:custGeom>
              <a:avLst/>
              <a:gdLst/>
              <a:ahLst/>
              <a:cxnLst/>
              <a:rect l="l" t="t" r="r" b="b"/>
              <a:pathLst>
                <a:path w="3558" h="3039" extrusionOk="0">
                  <a:moveTo>
                    <a:pt x="2038" y="1"/>
                  </a:moveTo>
                  <a:cubicBezTo>
                    <a:pt x="700" y="1"/>
                    <a:pt x="1" y="1642"/>
                    <a:pt x="974" y="2585"/>
                  </a:cubicBezTo>
                  <a:cubicBezTo>
                    <a:pt x="1278" y="2899"/>
                    <a:pt x="1656" y="3039"/>
                    <a:pt x="202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89" y="1"/>
                    <a:pt x="2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6841630" y="2108706"/>
              <a:ext cx="58231" cy="58250"/>
            </a:xfrm>
            <a:custGeom>
              <a:avLst/>
              <a:gdLst/>
              <a:ahLst/>
              <a:cxnLst/>
              <a:rect l="l" t="t" r="r" b="b"/>
              <a:pathLst>
                <a:path w="3040" h="3041" extrusionOk="0">
                  <a:moveTo>
                    <a:pt x="1520" y="1"/>
                  </a:moveTo>
                  <a:cubicBezTo>
                    <a:pt x="669" y="1"/>
                    <a:pt x="0" y="670"/>
                    <a:pt x="0" y="1521"/>
                  </a:cubicBezTo>
                  <a:cubicBezTo>
                    <a:pt x="0" y="2372"/>
                    <a:pt x="669" y="3041"/>
                    <a:pt x="1520" y="3041"/>
                  </a:cubicBezTo>
                  <a:cubicBezTo>
                    <a:pt x="2371" y="3041"/>
                    <a:pt x="3040" y="2372"/>
                    <a:pt x="3040" y="1521"/>
                  </a:cubicBezTo>
                  <a:cubicBezTo>
                    <a:pt x="3040" y="670"/>
                    <a:pt x="2371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6962153" y="2108706"/>
              <a:ext cx="68134" cy="58212"/>
            </a:xfrm>
            <a:custGeom>
              <a:avLst/>
              <a:gdLst/>
              <a:ahLst/>
              <a:cxnLst/>
              <a:rect l="l" t="t" r="r" b="b"/>
              <a:pathLst>
                <a:path w="3557" h="3039" extrusionOk="0">
                  <a:moveTo>
                    <a:pt x="2037" y="1"/>
                  </a:moveTo>
                  <a:cubicBezTo>
                    <a:pt x="669" y="1"/>
                    <a:pt x="0" y="1642"/>
                    <a:pt x="943" y="2585"/>
                  </a:cubicBezTo>
                  <a:cubicBezTo>
                    <a:pt x="1257" y="2899"/>
                    <a:pt x="1641" y="3039"/>
                    <a:pt x="2017" y="3039"/>
                  </a:cubicBezTo>
                  <a:cubicBezTo>
                    <a:pt x="2805" y="3039"/>
                    <a:pt x="3557" y="2426"/>
                    <a:pt x="3557" y="1521"/>
                  </a:cubicBezTo>
                  <a:cubicBezTo>
                    <a:pt x="3557" y="670"/>
                    <a:pt x="2857" y="1"/>
                    <a:pt x="2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684764" y="1375107"/>
              <a:ext cx="434914" cy="496076"/>
            </a:xfrm>
            <a:custGeom>
              <a:avLst/>
              <a:gdLst/>
              <a:ahLst/>
              <a:cxnLst/>
              <a:rect l="l" t="t" r="r" b="b"/>
              <a:pathLst>
                <a:path w="22705" h="25898" extrusionOk="0">
                  <a:moveTo>
                    <a:pt x="11319" y="0"/>
                  </a:moveTo>
                  <a:cubicBezTo>
                    <a:pt x="3510" y="0"/>
                    <a:pt x="0" y="7335"/>
                    <a:pt x="546" y="11976"/>
                  </a:cubicBezTo>
                  <a:cubicBezTo>
                    <a:pt x="1337" y="19089"/>
                    <a:pt x="5896" y="20396"/>
                    <a:pt x="6656" y="22280"/>
                  </a:cubicBezTo>
                  <a:cubicBezTo>
                    <a:pt x="7051" y="23466"/>
                    <a:pt x="7355" y="24682"/>
                    <a:pt x="7598" y="25898"/>
                  </a:cubicBezTo>
                  <a:lnTo>
                    <a:pt x="15015" y="25898"/>
                  </a:lnTo>
                  <a:cubicBezTo>
                    <a:pt x="15258" y="24682"/>
                    <a:pt x="15592" y="23466"/>
                    <a:pt x="15987" y="22280"/>
                  </a:cubicBezTo>
                  <a:cubicBezTo>
                    <a:pt x="16747" y="20396"/>
                    <a:pt x="21306" y="19119"/>
                    <a:pt x="22158" y="12037"/>
                  </a:cubicBezTo>
                  <a:cubicBezTo>
                    <a:pt x="22705" y="7356"/>
                    <a:pt x="19209" y="1"/>
                    <a:pt x="11367" y="1"/>
                  </a:cubicBezTo>
                  <a:cubicBezTo>
                    <a:pt x="11351" y="0"/>
                    <a:pt x="11335" y="0"/>
                    <a:pt x="1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5821569" y="1654004"/>
              <a:ext cx="48328" cy="227083"/>
            </a:xfrm>
            <a:custGeom>
              <a:avLst/>
              <a:gdLst/>
              <a:ahLst/>
              <a:cxnLst/>
              <a:rect l="l" t="t" r="r" b="b"/>
              <a:pathLst>
                <a:path w="2523" h="11855" extrusionOk="0">
                  <a:moveTo>
                    <a:pt x="365" y="0"/>
                  </a:moveTo>
                  <a:lnTo>
                    <a:pt x="0" y="61"/>
                  </a:lnTo>
                  <a:lnTo>
                    <a:pt x="2158" y="11854"/>
                  </a:lnTo>
                  <a:lnTo>
                    <a:pt x="2523" y="1179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5932763" y="1654579"/>
              <a:ext cx="49516" cy="226508"/>
            </a:xfrm>
            <a:custGeom>
              <a:avLst/>
              <a:gdLst/>
              <a:ahLst/>
              <a:cxnLst/>
              <a:rect l="l" t="t" r="r" b="b"/>
              <a:pathLst>
                <a:path w="2585" h="11825" extrusionOk="0">
                  <a:moveTo>
                    <a:pt x="2220" y="0"/>
                  </a:moveTo>
                  <a:lnTo>
                    <a:pt x="1" y="11763"/>
                  </a:lnTo>
                  <a:lnTo>
                    <a:pt x="365" y="11824"/>
                  </a:lnTo>
                  <a:lnTo>
                    <a:pt x="2584" y="61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5826798" y="1639446"/>
              <a:ext cx="152570" cy="90833"/>
            </a:xfrm>
            <a:custGeom>
              <a:avLst/>
              <a:gdLst/>
              <a:ahLst/>
              <a:cxnLst/>
              <a:rect l="l" t="t" r="r" b="b"/>
              <a:pathLst>
                <a:path w="7965" h="4742" extrusionOk="0">
                  <a:moveTo>
                    <a:pt x="2220" y="213"/>
                  </a:moveTo>
                  <a:cubicBezTo>
                    <a:pt x="2402" y="213"/>
                    <a:pt x="2584" y="304"/>
                    <a:pt x="2675" y="486"/>
                  </a:cubicBezTo>
                  <a:cubicBezTo>
                    <a:pt x="2949" y="1003"/>
                    <a:pt x="2706" y="2128"/>
                    <a:pt x="2311" y="2827"/>
                  </a:cubicBezTo>
                  <a:lnTo>
                    <a:pt x="2220" y="2948"/>
                  </a:lnTo>
                  <a:cubicBezTo>
                    <a:pt x="1764" y="2006"/>
                    <a:pt x="1612" y="882"/>
                    <a:pt x="1855" y="426"/>
                  </a:cubicBezTo>
                  <a:cubicBezTo>
                    <a:pt x="1946" y="304"/>
                    <a:pt x="2068" y="213"/>
                    <a:pt x="2220" y="213"/>
                  </a:cubicBezTo>
                  <a:close/>
                  <a:moveTo>
                    <a:pt x="5441" y="213"/>
                  </a:moveTo>
                  <a:cubicBezTo>
                    <a:pt x="5563" y="213"/>
                    <a:pt x="5685" y="304"/>
                    <a:pt x="5745" y="426"/>
                  </a:cubicBezTo>
                  <a:cubicBezTo>
                    <a:pt x="6049" y="912"/>
                    <a:pt x="5867" y="2189"/>
                    <a:pt x="5411" y="3161"/>
                  </a:cubicBezTo>
                  <a:cubicBezTo>
                    <a:pt x="5320" y="3070"/>
                    <a:pt x="5259" y="2979"/>
                    <a:pt x="5198" y="2888"/>
                  </a:cubicBezTo>
                  <a:cubicBezTo>
                    <a:pt x="4803" y="2158"/>
                    <a:pt x="4682" y="1034"/>
                    <a:pt x="5016" y="517"/>
                  </a:cubicBezTo>
                  <a:cubicBezTo>
                    <a:pt x="5077" y="334"/>
                    <a:pt x="5259" y="213"/>
                    <a:pt x="5441" y="213"/>
                  </a:cubicBezTo>
                  <a:close/>
                  <a:moveTo>
                    <a:pt x="5472" y="0"/>
                  </a:moveTo>
                  <a:cubicBezTo>
                    <a:pt x="5198" y="31"/>
                    <a:pt x="4986" y="152"/>
                    <a:pt x="4864" y="395"/>
                  </a:cubicBezTo>
                  <a:cubicBezTo>
                    <a:pt x="4530" y="1003"/>
                    <a:pt x="4621" y="2189"/>
                    <a:pt x="5077" y="2979"/>
                  </a:cubicBezTo>
                  <a:cubicBezTo>
                    <a:pt x="5138" y="3100"/>
                    <a:pt x="5229" y="3252"/>
                    <a:pt x="5320" y="3344"/>
                  </a:cubicBezTo>
                  <a:cubicBezTo>
                    <a:pt x="5289" y="3404"/>
                    <a:pt x="5259" y="3465"/>
                    <a:pt x="5229" y="3526"/>
                  </a:cubicBezTo>
                  <a:cubicBezTo>
                    <a:pt x="4864" y="4164"/>
                    <a:pt x="4408" y="4529"/>
                    <a:pt x="3952" y="4529"/>
                  </a:cubicBezTo>
                  <a:cubicBezTo>
                    <a:pt x="3253" y="4529"/>
                    <a:pt x="2706" y="3769"/>
                    <a:pt x="2463" y="3313"/>
                  </a:cubicBezTo>
                  <a:cubicBezTo>
                    <a:pt x="2432" y="3283"/>
                    <a:pt x="2402" y="3222"/>
                    <a:pt x="2372" y="3161"/>
                  </a:cubicBezTo>
                  <a:cubicBezTo>
                    <a:pt x="2402" y="3070"/>
                    <a:pt x="2463" y="3009"/>
                    <a:pt x="2523" y="2918"/>
                  </a:cubicBezTo>
                  <a:cubicBezTo>
                    <a:pt x="2949" y="2158"/>
                    <a:pt x="3192" y="942"/>
                    <a:pt x="2858" y="365"/>
                  </a:cubicBezTo>
                  <a:cubicBezTo>
                    <a:pt x="2736" y="152"/>
                    <a:pt x="2493" y="31"/>
                    <a:pt x="2250" y="31"/>
                  </a:cubicBezTo>
                  <a:cubicBezTo>
                    <a:pt x="2037" y="31"/>
                    <a:pt x="1824" y="152"/>
                    <a:pt x="1733" y="334"/>
                  </a:cubicBezTo>
                  <a:cubicBezTo>
                    <a:pt x="1399" y="912"/>
                    <a:pt x="1642" y="2158"/>
                    <a:pt x="2128" y="3131"/>
                  </a:cubicBezTo>
                  <a:cubicBezTo>
                    <a:pt x="2007" y="3313"/>
                    <a:pt x="1794" y="3435"/>
                    <a:pt x="1581" y="3465"/>
                  </a:cubicBezTo>
                  <a:cubicBezTo>
                    <a:pt x="639" y="3465"/>
                    <a:pt x="213" y="1246"/>
                    <a:pt x="213" y="1216"/>
                  </a:cubicBezTo>
                  <a:lnTo>
                    <a:pt x="1" y="1277"/>
                  </a:lnTo>
                  <a:cubicBezTo>
                    <a:pt x="31" y="1368"/>
                    <a:pt x="457" y="3648"/>
                    <a:pt x="1581" y="3648"/>
                  </a:cubicBezTo>
                  <a:cubicBezTo>
                    <a:pt x="1824" y="3648"/>
                    <a:pt x="2068" y="3496"/>
                    <a:pt x="2220" y="3313"/>
                  </a:cubicBezTo>
                  <a:cubicBezTo>
                    <a:pt x="2220" y="3344"/>
                    <a:pt x="2250" y="3374"/>
                    <a:pt x="2280" y="3435"/>
                  </a:cubicBezTo>
                  <a:cubicBezTo>
                    <a:pt x="2767" y="4255"/>
                    <a:pt x="3344" y="4742"/>
                    <a:pt x="3922" y="4742"/>
                  </a:cubicBezTo>
                  <a:cubicBezTo>
                    <a:pt x="4590" y="4742"/>
                    <a:pt x="5077" y="4134"/>
                    <a:pt x="5411" y="3587"/>
                  </a:cubicBezTo>
                  <a:lnTo>
                    <a:pt x="5502" y="3465"/>
                  </a:lnTo>
                  <a:cubicBezTo>
                    <a:pt x="5715" y="3678"/>
                    <a:pt x="6019" y="3800"/>
                    <a:pt x="6323" y="3800"/>
                  </a:cubicBezTo>
                  <a:cubicBezTo>
                    <a:pt x="7265" y="3800"/>
                    <a:pt x="7934" y="1520"/>
                    <a:pt x="7964" y="1429"/>
                  </a:cubicBezTo>
                  <a:lnTo>
                    <a:pt x="7782" y="1368"/>
                  </a:lnTo>
                  <a:cubicBezTo>
                    <a:pt x="7600" y="2006"/>
                    <a:pt x="6992" y="3617"/>
                    <a:pt x="6323" y="3617"/>
                  </a:cubicBezTo>
                  <a:cubicBezTo>
                    <a:pt x="6019" y="3617"/>
                    <a:pt x="5745" y="3496"/>
                    <a:pt x="5563" y="3283"/>
                  </a:cubicBezTo>
                  <a:cubicBezTo>
                    <a:pt x="6080" y="2219"/>
                    <a:pt x="6262" y="882"/>
                    <a:pt x="5928" y="304"/>
                  </a:cubicBezTo>
                  <a:cubicBezTo>
                    <a:pt x="5837" y="122"/>
                    <a:pt x="5654" y="31"/>
                    <a:pt x="5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5813983" y="1865341"/>
              <a:ext cx="175287" cy="34364"/>
            </a:xfrm>
            <a:custGeom>
              <a:avLst/>
              <a:gdLst/>
              <a:ahLst/>
              <a:cxnLst/>
              <a:rect l="l" t="t" r="r" b="b"/>
              <a:pathLst>
                <a:path w="9151" h="1794" extrusionOk="0">
                  <a:moveTo>
                    <a:pt x="1" y="1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50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5813983" y="1904935"/>
              <a:ext cx="174694" cy="34958"/>
            </a:xfrm>
            <a:custGeom>
              <a:avLst/>
              <a:gdLst/>
              <a:ahLst/>
              <a:cxnLst/>
              <a:rect l="l" t="t" r="r" b="b"/>
              <a:pathLst>
                <a:path w="9120" h="1825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824"/>
                  </a:lnTo>
                  <a:lnTo>
                    <a:pt x="912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5813983" y="1944528"/>
              <a:ext cx="174694" cy="34364"/>
            </a:xfrm>
            <a:custGeom>
              <a:avLst/>
              <a:gdLst/>
              <a:ahLst/>
              <a:cxnLst/>
              <a:rect l="l" t="t" r="r" b="b"/>
              <a:pathLst>
                <a:path w="9120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9120" y="1794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5903648" y="1263319"/>
              <a:ext cx="9922" cy="56488"/>
            </a:xfrm>
            <a:custGeom>
              <a:avLst/>
              <a:gdLst/>
              <a:ahLst/>
              <a:cxnLst/>
              <a:rect l="l" t="t" r="r" b="b"/>
              <a:pathLst>
                <a:path w="518" h="294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1" y="973"/>
                    <a:pt x="1" y="1976"/>
                    <a:pt x="244" y="2949"/>
                  </a:cubicBezTo>
                  <a:cubicBezTo>
                    <a:pt x="518" y="1976"/>
                    <a:pt x="518" y="973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5750523" y="1302338"/>
              <a:ext cx="27392" cy="49497"/>
            </a:xfrm>
            <a:custGeom>
              <a:avLst/>
              <a:gdLst/>
              <a:ahLst/>
              <a:cxnLst/>
              <a:rect l="l" t="t" r="r" b="b"/>
              <a:pathLst>
                <a:path w="1430" h="2584" extrusionOk="0">
                  <a:moveTo>
                    <a:pt x="1" y="0"/>
                  </a:moveTo>
                  <a:lnTo>
                    <a:pt x="1" y="0"/>
                  </a:lnTo>
                  <a:cubicBezTo>
                    <a:pt x="122" y="486"/>
                    <a:pt x="305" y="942"/>
                    <a:pt x="578" y="1398"/>
                  </a:cubicBezTo>
                  <a:cubicBezTo>
                    <a:pt x="791" y="1824"/>
                    <a:pt x="1095" y="2219"/>
                    <a:pt x="1429" y="2584"/>
                  </a:cubicBezTo>
                  <a:cubicBezTo>
                    <a:pt x="1308" y="2097"/>
                    <a:pt x="1125" y="1611"/>
                    <a:pt x="882" y="1186"/>
                  </a:cubicBezTo>
                  <a:cubicBezTo>
                    <a:pt x="639" y="760"/>
                    <a:pt x="335" y="3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5632336" y="141527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366"/>
                    <a:pt x="730" y="670"/>
                    <a:pt x="1186" y="913"/>
                  </a:cubicBezTo>
                  <a:cubicBezTo>
                    <a:pt x="1611" y="1186"/>
                    <a:pt x="2067" y="1369"/>
                    <a:pt x="2554" y="1521"/>
                  </a:cubicBezTo>
                  <a:cubicBezTo>
                    <a:pt x="1855" y="791"/>
                    <a:pt x="973" y="27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5586920" y="1568745"/>
              <a:ext cx="56488" cy="7260"/>
            </a:xfrm>
            <a:custGeom>
              <a:avLst/>
              <a:gdLst/>
              <a:ahLst/>
              <a:cxnLst/>
              <a:rect l="l" t="t" r="r" b="b"/>
              <a:pathLst>
                <a:path w="2949" h="379" extrusionOk="0">
                  <a:moveTo>
                    <a:pt x="1332" y="0"/>
                  </a:moveTo>
                  <a:cubicBezTo>
                    <a:pt x="879" y="0"/>
                    <a:pt x="430" y="54"/>
                    <a:pt x="1" y="165"/>
                  </a:cubicBezTo>
                  <a:cubicBezTo>
                    <a:pt x="501" y="311"/>
                    <a:pt x="1028" y="379"/>
                    <a:pt x="1557" y="379"/>
                  </a:cubicBezTo>
                  <a:cubicBezTo>
                    <a:pt x="2024" y="379"/>
                    <a:pt x="2493" y="326"/>
                    <a:pt x="2949" y="226"/>
                  </a:cubicBezTo>
                  <a:cubicBezTo>
                    <a:pt x="2420" y="77"/>
                    <a:pt x="1873" y="0"/>
                    <a:pt x="1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5625345" y="1702907"/>
              <a:ext cx="49516" cy="27966"/>
            </a:xfrm>
            <a:custGeom>
              <a:avLst/>
              <a:gdLst/>
              <a:ahLst/>
              <a:cxnLst/>
              <a:rect l="l" t="t" r="r" b="b"/>
              <a:pathLst>
                <a:path w="2585" h="1460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122"/>
                    <a:pt x="1642" y="304"/>
                    <a:pt x="1217" y="578"/>
                  </a:cubicBezTo>
                  <a:cubicBezTo>
                    <a:pt x="761" y="791"/>
                    <a:pt x="365" y="1094"/>
                    <a:pt x="1" y="1459"/>
                  </a:cubicBezTo>
                  <a:cubicBezTo>
                    <a:pt x="973" y="1186"/>
                    <a:pt x="1855" y="699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6123164" y="1713385"/>
              <a:ext cx="48922" cy="29135"/>
            </a:xfrm>
            <a:custGeom>
              <a:avLst/>
              <a:gdLst/>
              <a:ahLst/>
              <a:cxnLst/>
              <a:rect l="l" t="t" r="r" b="b"/>
              <a:pathLst>
                <a:path w="2554" h="1521" extrusionOk="0">
                  <a:moveTo>
                    <a:pt x="0" y="0"/>
                  </a:moveTo>
                  <a:lnTo>
                    <a:pt x="0" y="0"/>
                  </a:lnTo>
                  <a:cubicBezTo>
                    <a:pt x="699" y="730"/>
                    <a:pt x="1581" y="1247"/>
                    <a:pt x="2553" y="1520"/>
                  </a:cubicBezTo>
                  <a:cubicBezTo>
                    <a:pt x="1854" y="821"/>
                    <a:pt x="973" y="30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6160995" y="1581656"/>
              <a:ext cx="56507" cy="7739"/>
            </a:xfrm>
            <a:custGeom>
              <a:avLst/>
              <a:gdLst/>
              <a:ahLst/>
              <a:cxnLst/>
              <a:rect l="l" t="t" r="r" b="b"/>
              <a:pathLst>
                <a:path w="2950" h="404" extrusionOk="0">
                  <a:moveTo>
                    <a:pt x="1227" y="0"/>
                  </a:moveTo>
                  <a:cubicBezTo>
                    <a:pt x="807" y="0"/>
                    <a:pt x="404" y="59"/>
                    <a:pt x="1" y="160"/>
                  </a:cubicBezTo>
                  <a:cubicBezTo>
                    <a:pt x="487" y="312"/>
                    <a:pt x="973" y="403"/>
                    <a:pt x="1490" y="403"/>
                  </a:cubicBezTo>
                  <a:cubicBezTo>
                    <a:pt x="1976" y="403"/>
                    <a:pt x="2463" y="342"/>
                    <a:pt x="2949" y="221"/>
                  </a:cubicBezTo>
                  <a:cubicBezTo>
                    <a:pt x="2493" y="69"/>
                    <a:pt x="1976" y="8"/>
                    <a:pt x="1490" y="8"/>
                  </a:cubicBezTo>
                  <a:cubicBezTo>
                    <a:pt x="1402" y="3"/>
                    <a:pt x="131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6129562" y="1427515"/>
              <a:ext cx="49516" cy="27372"/>
            </a:xfrm>
            <a:custGeom>
              <a:avLst/>
              <a:gdLst/>
              <a:ahLst/>
              <a:cxnLst/>
              <a:rect l="l" t="t" r="r" b="b"/>
              <a:pathLst>
                <a:path w="2585" h="1429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098" y="91"/>
                    <a:pt x="1611" y="304"/>
                    <a:pt x="1186" y="547"/>
                  </a:cubicBezTo>
                  <a:cubicBezTo>
                    <a:pt x="760" y="790"/>
                    <a:pt x="365" y="1064"/>
                    <a:pt x="0" y="1429"/>
                  </a:cubicBezTo>
                  <a:cubicBezTo>
                    <a:pt x="487" y="1307"/>
                    <a:pt x="943" y="1125"/>
                    <a:pt x="1368" y="851"/>
                  </a:cubicBezTo>
                  <a:cubicBezTo>
                    <a:pt x="1824" y="638"/>
                    <a:pt x="2219" y="334"/>
                    <a:pt x="2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6036986" y="1309310"/>
              <a:ext cx="29135" cy="48347"/>
            </a:xfrm>
            <a:custGeom>
              <a:avLst/>
              <a:gdLst/>
              <a:ahLst/>
              <a:cxnLst/>
              <a:rect l="l" t="t" r="r" b="b"/>
              <a:pathLst>
                <a:path w="1521" h="2524" extrusionOk="0">
                  <a:moveTo>
                    <a:pt x="1520" y="1"/>
                  </a:moveTo>
                  <a:lnTo>
                    <a:pt x="1520" y="1"/>
                  </a:lnTo>
                  <a:cubicBezTo>
                    <a:pt x="1156" y="335"/>
                    <a:pt x="852" y="730"/>
                    <a:pt x="578" y="1156"/>
                  </a:cubicBezTo>
                  <a:cubicBezTo>
                    <a:pt x="335" y="1581"/>
                    <a:pt x="122" y="2037"/>
                    <a:pt x="0" y="2524"/>
                  </a:cubicBezTo>
                  <a:cubicBezTo>
                    <a:pt x="700" y="1825"/>
                    <a:pt x="1247" y="943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225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6"/>
          <p:cNvSpPr txBox="1">
            <a:spLocks noGrp="1"/>
          </p:cNvSpPr>
          <p:nvPr>
            <p:ph type="title"/>
          </p:nvPr>
        </p:nvSpPr>
        <p:spPr>
          <a:xfrm>
            <a:off x="3078907" y="-92546"/>
            <a:ext cx="29861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ระดับภาษา</a:t>
            </a:r>
            <a:endParaRPr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34" name="Google Shape;634;p36"/>
          <p:cNvSpPr txBox="1">
            <a:spLocks noGrp="1"/>
          </p:cNvSpPr>
          <p:nvPr>
            <p:ph type="title" idx="2"/>
          </p:nvPr>
        </p:nvSpPr>
        <p:spPr>
          <a:xfrm>
            <a:off x="720000" y="1131590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๐๑</a:t>
            </a:r>
            <a:endParaRPr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36" name="Google Shape;636;p36"/>
          <p:cNvSpPr txBox="1">
            <a:spLocks noGrp="1"/>
          </p:cNvSpPr>
          <p:nvPr>
            <p:ph type="subTitle" idx="3"/>
          </p:nvPr>
        </p:nvSpPr>
        <p:spPr>
          <a:xfrm>
            <a:off x="1835696" y="1347614"/>
            <a:ext cx="3268031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ความหมาย</a:t>
            </a:r>
            <a:endParaRPr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37" name="Google Shape;637;p36"/>
          <p:cNvSpPr txBox="1">
            <a:spLocks noGrp="1"/>
          </p:cNvSpPr>
          <p:nvPr>
            <p:ph type="title" idx="4"/>
          </p:nvPr>
        </p:nvSpPr>
        <p:spPr>
          <a:xfrm>
            <a:off x="755576" y="2283718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๐๒</a:t>
            </a:r>
            <a:endParaRPr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39" name="Google Shape;639;p36"/>
          <p:cNvSpPr txBox="1">
            <a:spLocks noGrp="1"/>
          </p:cNvSpPr>
          <p:nvPr>
            <p:ph type="subTitle" idx="6"/>
          </p:nvPr>
        </p:nvSpPr>
        <p:spPr>
          <a:xfrm>
            <a:off x="1808024" y="2494899"/>
            <a:ext cx="3700079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ภาษาระดับต่าง ๆ</a:t>
            </a:r>
            <a:endParaRPr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40" name="Google Shape;640;p36"/>
          <p:cNvSpPr txBox="1">
            <a:spLocks noGrp="1"/>
          </p:cNvSpPr>
          <p:nvPr>
            <p:ph type="title" idx="7"/>
          </p:nvPr>
        </p:nvSpPr>
        <p:spPr>
          <a:xfrm>
            <a:off x="755576" y="3363838"/>
            <a:ext cx="10689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๐๓</a:t>
            </a:r>
            <a:endParaRPr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sp>
        <p:nvSpPr>
          <p:cNvPr id="642" name="Google Shape;642;p36"/>
          <p:cNvSpPr txBox="1">
            <a:spLocks noGrp="1"/>
          </p:cNvSpPr>
          <p:nvPr>
            <p:ph type="subTitle" idx="9"/>
          </p:nvPr>
        </p:nvSpPr>
        <p:spPr>
          <a:xfrm>
            <a:off x="1808024" y="3580542"/>
            <a:ext cx="586032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lk tea Med" pitchFamily="2" charset="-34"/>
                <a:cs typeface="milk tea Med" pitchFamily="2" charset="-34"/>
              </a:rPr>
              <a:t>ปัจจัยในการแบ่งระดับภาษา</a:t>
            </a:r>
            <a:endParaRPr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lk tea Med" pitchFamily="2" charset="-34"/>
              <a:cs typeface="milk tea Med" pitchFamily="2" charset="-34"/>
            </a:endParaRPr>
          </a:p>
        </p:txBody>
      </p:sp>
      <p:cxnSp>
        <p:nvCxnSpPr>
          <p:cNvPr id="652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7574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0927" y1="55431" x2="70927" y2="55431"/>
                        <a14:foregroundMark x1="68690" y1="51118" x2="68690" y2="51118"/>
                        <a14:foregroundMark x1="63898" y1="49681" x2="63898" y2="49681"/>
                        <a14:foregroundMark x1="74441" y1="49042" x2="74441" y2="49042"/>
                        <a14:foregroundMark x1="78754" y1="49681" x2="78754" y2="49681"/>
                        <a14:foregroundMark x1="67093" y1="57987" x2="67093" y2="57987"/>
                        <a14:foregroundMark x1="62939" y1="50639" x2="62939" y2="50639"/>
                        <a14:foregroundMark x1="30192" y1="18850" x2="30192" y2="18850"/>
                        <a14:foregroundMark x1="29872" y1="51118" x2="29872" y2="51118"/>
                        <a14:foregroundMark x1="37380" y1="57348" x2="37380" y2="57348"/>
                        <a14:foregroundMark x1="33706" y1="49361" x2="33706" y2="49361"/>
                        <a14:foregroundMark x1="30990" y1="55911" x2="30990" y2="55911"/>
                        <a14:foregroundMark x1="28594" y1="60703" x2="28594" y2="60703"/>
                        <a14:foregroundMark x1="33227" y1="62141" x2="33227" y2="62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55826"/>
            <a:ext cx="1332148" cy="13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100000" l="4625" r="97500">
                        <a14:foregroundMark x1="68750" y1="74333" x2="68750" y2="74333"/>
                        <a14:foregroundMark x1="68750" y1="77833" x2="68750" y2="77833"/>
                        <a14:foregroundMark x1="80625" y1="71667" x2="80625" y2="71667"/>
                        <a14:foregroundMark x1="71250" y1="78167" x2="71250" y2="78167"/>
                        <a14:foregroundMark x1="71250" y1="78167" x2="71250" y2="78167"/>
                        <a14:foregroundMark x1="68000" y1="94500" x2="68000" y2="94500"/>
                        <a14:foregroundMark x1="68000" y1="94500" x2="68000" y2="94500"/>
                        <a14:foregroundMark x1="67625" y1="88167" x2="67625" y2="88167"/>
                        <a14:foregroundMark x1="69375" y1="88667" x2="69375" y2="88667"/>
                        <a14:foregroundMark x1="68250" y1="83000" x2="68250" y2="83000"/>
                        <a14:foregroundMark x1="68000" y1="85000" x2="68000" y2="85000"/>
                        <a14:foregroundMark x1="69750" y1="87667" x2="69750" y2="87667"/>
                        <a14:foregroundMark x1="71875" y1="91500" x2="71875" y2="91500"/>
                        <a14:foregroundMark x1="67375" y1="87333" x2="67375" y2="87333"/>
                        <a14:foregroundMark x1="68250" y1="38833" x2="68250" y2="38833"/>
                        <a14:foregroundMark x1="71500" y1="18667" x2="71500" y2="18667"/>
                        <a14:foregroundMark x1="68750" y1="19333" x2="68750" y2="19333"/>
                        <a14:foregroundMark x1="68750" y1="25500" x2="68750" y2="25500"/>
                        <a14:foregroundMark x1="70500" y1="28833" x2="70500" y2="28833"/>
                        <a14:foregroundMark x1="74500" y1="33000" x2="74500" y2="33000"/>
                        <a14:foregroundMark x1="71625" y1="45167" x2="71625" y2="45167"/>
                        <a14:foregroundMark x1="69750" y1="47667" x2="69750" y2="47667"/>
                        <a14:foregroundMark x1="68000" y1="47167" x2="68000" y2="47167"/>
                        <a14:foregroundMark x1="72375" y1="46500" x2="72375" y2="46500"/>
                        <a14:foregroundMark x1="83750" y1="39000" x2="83750" y2="39000"/>
                        <a14:foregroundMark x1="85875" y1="13833" x2="85875" y2="13833"/>
                        <a14:foregroundMark x1="85250" y1="10667" x2="85250" y2="10667"/>
                        <a14:foregroundMark x1="58625" y1="13500" x2="58625" y2="13500"/>
                        <a14:foregroundMark x1="48500" y1="23167" x2="48500" y2="23167"/>
                        <a14:foregroundMark x1="28375" y1="30833" x2="28375" y2="30833"/>
                        <a14:foregroundMark x1="19125" y1="35167" x2="19125" y2="35167"/>
                        <a14:foregroundMark x1="13000" y1="28500" x2="13000" y2="28500"/>
                        <a14:foregroundMark x1="9625" y1="20333" x2="9625" y2="20333"/>
                        <a14:foregroundMark x1="7500" y1="21500" x2="7500" y2="21500"/>
                        <a14:foregroundMark x1="12250" y1="22167" x2="12250" y2="22167"/>
                        <a14:foregroundMark x1="12125" y1="30167" x2="12125" y2="30167"/>
                        <a14:foregroundMark x1="10500" y1="29667" x2="10500" y2="29667"/>
                        <a14:foregroundMark x1="10500" y1="25833" x2="10500" y2="25833"/>
                        <a14:foregroundMark x1="6500" y1="41833" x2="6500" y2="41833"/>
                        <a14:foregroundMark x1="14375" y1="47667" x2="14375" y2="47667"/>
                        <a14:foregroundMark x1="11125" y1="38333" x2="11125" y2="38333"/>
                        <a14:foregroundMark x1="6500" y1="36500" x2="6500" y2="36500"/>
                        <a14:foregroundMark x1="7875" y1="38333" x2="7875" y2="38333"/>
                        <a14:foregroundMark x1="8250" y1="33667" x2="8250" y2="33667"/>
                        <a14:foregroundMark x1="9250" y1="38333" x2="9250" y2="38333"/>
                        <a14:foregroundMark x1="10750" y1="45167" x2="10750" y2="45167"/>
                        <a14:foregroundMark x1="11875" y1="51833" x2="11875" y2="51833"/>
                        <a14:foregroundMark x1="9750" y1="61500" x2="9750" y2="61500"/>
                        <a14:foregroundMark x1="15875" y1="44667" x2="15875" y2="44667"/>
                        <a14:foregroundMark x1="18375" y1="46167" x2="18375" y2="46167"/>
                        <a14:foregroundMark x1="22250" y1="51000" x2="22250" y2="51000"/>
                        <a14:foregroundMark x1="20125" y1="46500" x2="20125" y2="46500"/>
                        <a14:foregroundMark x1="18375" y1="42167" x2="18375" y2="42167"/>
                        <a14:foregroundMark x1="18750" y1="37833" x2="18750" y2="37833"/>
                        <a14:foregroundMark x1="22000" y1="44167" x2="22000" y2="44167"/>
                        <a14:foregroundMark x1="20750" y1="47000" x2="20750" y2="47000"/>
                        <a14:foregroundMark x1="17000" y1="48500" x2="17000" y2="48500"/>
                        <a14:foregroundMark x1="15500" y1="34167" x2="15500" y2="34167"/>
                        <a14:foregroundMark x1="9625" y1="25000" x2="9625" y2="25000"/>
                        <a14:foregroundMark x1="9750" y1="23667" x2="9750" y2="23667"/>
                        <a14:foregroundMark x1="17375" y1="94667" x2="17375" y2="94667"/>
                        <a14:foregroundMark x1="15500" y1="91667" x2="15500" y2="91667"/>
                        <a14:foregroundMark x1="15500" y1="81500" x2="15500" y2="81500"/>
                        <a14:foregroundMark x1="13750" y1="86500" x2="13750" y2="86500"/>
                        <a14:foregroundMark x1="13000" y1="87667" x2="13000" y2="87667"/>
                        <a14:foregroundMark x1="12500" y1="91167" x2="12500" y2="91167"/>
                        <a14:foregroundMark x1="14750" y1="88167" x2="14750" y2="88167"/>
                        <a14:foregroundMark x1="14750" y1="76167" x2="14750" y2="76167"/>
                        <a14:foregroundMark x1="15875" y1="77167" x2="15875" y2="77167"/>
                        <a14:foregroundMark x1="16125" y1="86333" x2="16125" y2="86333"/>
                        <a14:foregroundMark x1="13750" y1="83833" x2="13750" y2="83833"/>
                        <a14:foregroundMark x1="13750" y1="83833" x2="13750" y2="83833"/>
                        <a14:foregroundMark x1="13750" y1="80500" x2="13750" y2="80500"/>
                        <a14:foregroundMark x1="15500" y1="86500" x2="15500" y2="86500"/>
                        <a14:foregroundMark x1="15000" y1="83500" x2="15000" y2="83500"/>
                        <a14:foregroundMark x1="13000" y1="92167" x2="13000" y2="92167"/>
                        <a14:foregroundMark x1="27375" y1="61333" x2="27375" y2="61333"/>
                        <a14:foregroundMark x1="15500" y1="39000" x2="15500" y2="39000"/>
                        <a14:foregroundMark x1="17000" y1="32333" x2="17000" y2="32333"/>
                        <a14:foregroundMark x1="17625" y1="36000" x2="17625" y2="36000"/>
                        <a14:foregroundMark x1="18375" y1="42333" x2="18375" y2="42333"/>
                        <a14:foregroundMark x1="19750" y1="43333" x2="19750" y2="43333"/>
                        <a14:foregroundMark x1="14375" y1="44500" x2="14375" y2="44500"/>
                        <a14:foregroundMark x1="11875" y1="48167" x2="11875" y2="48167"/>
                        <a14:foregroundMark x1="10875" y1="43833" x2="10875" y2="43833"/>
                        <a14:foregroundMark x1="12625" y1="42333" x2="12625" y2="42333"/>
                        <a14:foregroundMark x1="24750" y1="35667" x2="24750" y2="35667"/>
                        <a14:foregroundMark x1="21625" y1="12667" x2="21625" y2="12667"/>
                        <a14:foregroundMark x1="22250" y1="5000" x2="22250" y2="5000"/>
                        <a14:foregroundMark x1="20250" y1="6333" x2="20250" y2="6333"/>
                        <a14:foregroundMark x1="23000" y1="17833" x2="23000" y2="17833"/>
                        <a14:foregroundMark x1="21500" y1="20333" x2="21500" y2="20333"/>
                        <a14:foregroundMark x1="22375" y1="31667" x2="22375" y2="31667"/>
                        <a14:foregroundMark x1="22375" y1="37833" x2="22375" y2="37833"/>
                        <a14:foregroundMark x1="24750" y1="64333" x2="24750" y2="64333"/>
                        <a14:foregroundMark x1="25250" y1="72833" x2="25250" y2="72833"/>
                        <a14:foregroundMark x1="25250" y1="79167" x2="25250" y2="79167"/>
                        <a14:foregroundMark x1="23750" y1="83167" x2="23750" y2="83167"/>
                        <a14:foregroundMark x1="21875" y1="86500" x2="21875" y2="86500"/>
                        <a14:foregroundMark x1="25625" y1="89167" x2="25625" y2="89167"/>
                        <a14:foregroundMark x1="27000" y1="90667" x2="27000" y2="90667"/>
                        <a14:foregroundMark x1="28750" y1="91667" x2="28750" y2="91667"/>
                        <a14:foregroundMark x1="28875" y1="84500" x2="28875" y2="84500"/>
                        <a14:foregroundMark x1="29750" y1="75833" x2="29750" y2="75833"/>
                        <a14:foregroundMark x1="29750" y1="69500" x2="29750" y2="69500"/>
                        <a14:foregroundMark x1="29875" y1="63500" x2="29875" y2="63500"/>
                        <a14:foregroundMark x1="26375" y1="85500" x2="26375" y2="85500"/>
                        <a14:foregroundMark x1="25125" y1="84333" x2="25125" y2="84333"/>
                        <a14:foregroundMark x1="22750" y1="88167" x2="22750" y2="88167"/>
                        <a14:foregroundMark x1="25875" y1="82167" x2="25875" y2="82167"/>
                        <a14:foregroundMark x1="30875" y1="36167" x2="30875" y2="36167"/>
                        <a14:foregroundMark x1="31250" y1="29167" x2="31250" y2="29167"/>
                        <a14:foregroundMark x1="31625" y1="33667" x2="31625" y2="33667"/>
                        <a14:foregroundMark x1="32000" y1="43333" x2="32000" y2="43333"/>
                        <a14:foregroundMark x1="27375" y1="42667" x2="27375" y2="42667"/>
                        <a14:foregroundMark x1="29750" y1="14500" x2="29750" y2="14500"/>
                        <a14:foregroundMark x1="29125" y1="12167" x2="29125" y2="12167"/>
                        <a14:foregroundMark x1="28375" y1="8333" x2="28375" y2="8333"/>
                        <a14:foregroundMark x1="26000" y1="5000" x2="26000" y2="5000"/>
                        <a14:foregroundMark x1="25625" y1="16833" x2="25625" y2="16833"/>
                        <a14:foregroundMark x1="25250" y1="13500" x2="25250" y2="13500"/>
                        <a14:foregroundMark x1="24750" y1="10667" x2="24750" y2="10667"/>
                        <a14:foregroundMark x1="23750" y1="11000" x2="23750" y2="11000"/>
                        <a14:foregroundMark x1="27375" y1="17833" x2="27375" y2="17833"/>
                        <a14:foregroundMark x1="29750" y1="6167" x2="29750" y2="6167"/>
                        <a14:foregroundMark x1="23125" y1="24500" x2="23125" y2="24500"/>
                        <a14:foregroundMark x1="25125" y1="24667" x2="25125" y2="24667"/>
                        <a14:foregroundMark x1="25125" y1="26833" x2="25125" y2="26833"/>
                        <a14:foregroundMark x1="23750" y1="34167" x2="23750" y2="34167"/>
                        <a14:foregroundMark x1="26625" y1="36500" x2="26625" y2="36500"/>
                        <a14:foregroundMark x1="32125" y1="25333" x2="32125" y2="25333"/>
                        <a14:foregroundMark x1="32125" y1="22500" x2="32125" y2="22500"/>
                        <a14:foregroundMark x1="29875" y1="20333" x2="29875" y2="20333"/>
                        <a14:foregroundMark x1="28750" y1="20333" x2="28750" y2="20333"/>
                        <a14:foregroundMark x1="26000" y1="27333" x2="26000" y2="27333"/>
                        <a14:foregroundMark x1="23625" y1="31333" x2="23625" y2="31333"/>
                        <a14:foregroundMark x1="23625" y1="28500" x2="23625" y2="28500"/>
                        <a14:foregroundMark x1="28500" y1="22500" x2="28500" y2="22500"/>
                        <a14:foregroundMark x1="38750" y1="38333" x2="38750" y2="38333"/>
                        <a14:foregroundMark x1="38875" y1="49500" x2="38875" y2="49500"/>
                        <a14:foregroundMark x1="79500" y1="80000" x2="79500" y2="80000"/>
                        <a14:foregroundMark x1="89250" y1="81167" x2="89250" y2="81167"/>
                        <a14:foregroundMark x1="88125" y1="89167" x2="88125" y2="89167"/>
                        <a14:foregroundMark x1="87750" y1="81167" x2="87750" y2="81167"/>
                        <a14:foregroundMark x1="93625" y1="29167" x2="93625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86" y="1661830"/>
            <a:ext cx="2125328" cy="159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42"/>
          <p:cNvSpPr txBox="1">
            <a:spLocks noGrp="1"/>
          </p:cNvSpPr>
          <p:nvPr>
            <p:ph type="subTitle" idx="1"/>
          </p:nvPr>
        </p:nvSpPr>
        <p:spPr>
          <a:xfrm>
            <a:off x="188445" y="1951902"/>
            <a:ext cx="5679699" cy="2097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thaiDist"/>
            <a:r>
              <a:rPr lang="th-TH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ahomo Med" pitchFamily="2" charset="-34"/>
                <a:cs typeface="tahomo Med" pitchFamily="2" charset="-34"/>
              </a:rPr>
              <a:t>	</a:t>
            </a:r>
            <a:r>
              <a:rPr lang="th-TH" sz="2400" b="1" dirty="0">
                <a:ln>
                  <a:solidFill>
                    <a:srgbClr val="18B8A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</a:t>
            </a:r>
            <a:r>
              <a:rPr lang="th-TH" sz="2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ahomo Med" pitchFamily="2" charset="-34"/>
                <a:cs typeface="tahomo Med" pitchFamily="2" charset="-34"/>
              </a:rPr>
              <a:t>คือ รูปแบบของการใช้ภาษาที่มีความลดหลั่นของถ้อยคำตาม</a:t>
            </a:r>
            <a:r>
              <a:rPr lang="th-TH" sz="2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โอกาส กาลเทศะ </a:t>
            </a:r>
            <a:r>
              <a:rPr lang="th-TH" sz="2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ahomo Med" pitchFamily="2" charset="-34"/>
                <a:cs typeface="tahomo Med" pitchFamily="2" charset="-34"/>
              </a:rPr>
              <a:t>และ</a:t>
            </a:r>
            <a:r>
              <a:rPr lang="th-TH" sz="2000" b="1" i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ความสัมพันธ์ระหว่างบุคคล</a:t>
            </a:r>
            <a:r>
              <a:rPr lang="th-TH" sz="20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ahomo Med" pitchFamily="2" charset="-34"/>
                <a:cs typeface="tahomo Med" pitchFamily="2" charset="-34"/>
              </a:rPr>
              <a:t> เช่น การใช้คำสรรพนาม ว่า ข้าพระพุทธเจ้า ดิฉัน ข้า คำที่ใช้แทนตัวผู้พูดเหล่านี้แสดงถึงระดับของภาษาว่ามีความแตกต่างกัน ถึงแม้ผู้ใช้ภาษาจะเป็นบุคคลเดียวกัน</a:t>
            </a:r>
            <a:endParaRPr lang="en-US" sz="20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ahomo Med" pitchFamily="2" charset="-34"/>
              <a:cs typeface="tahomo Med" pitchFamily="2" charset="-34"/>
            </a:endParaRPr>
          </a:p>
          <a:p>
            <a:pPr marL="0" lvl="0" indent="0" algn="thaiDi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977" name="Google Shape;977;p42"/>
          <p:cNvSpPr txBox="1">
            <a:spLocks noGrp="1"/>
          </p:cNvSpPr>
          <p:nvPr>
            <p:ph type="title"/>
          </p:nvPr>
        </p:nvSpPr>
        <p:spPr>
          <a:xfrm>
            <a:off x="631922" y="904697"/>
            <a:ext cx="4356056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คืออะไร ?</a:t>
            </a:r>
            <a:endParaRPr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979" name="Google Shape;979;p42"/>
          <p:cNvGrpSpPr/>
          <p:nvPr/>
        </p:nvGrpSpPr>
        <p:grpSpPr>
          <a:xfrm>
            <a:off x="6088528" y="1569994"/>
            <a:ext cx="2947968" cy="2666647"/>
            <a:chOff x="4457000" y="678188"/>
            <a:chExt cx="3967037" cy="3787136"/>
          </a:xfrm>
        </p:grpSpPr>
        <p:sp>
          <p:nvSpPr>
            <p:cNvPr id="980" name="Google Shape;980;p42"/>
            <p:cNvSpPr/>
            <p:nvPr/>
          </p:nvSpPr>
          <p:spPr>
            <a:xfrm>
              <a:off x="6757355" y="2829263"/>
              <a:ext cx="1666682" cy="656348"/>
            </a:xfrm>
            <a:custGeom>
              <a:avLst/>
              <a:gdLst/>
              <a:ahLst/>
              <a:cxnLst/>
              <a:rect l="l" t="t" r="r" b="b"/>
              <a:pathLst>
                <a:path w="76322" h="30056" extrusionOk="0">
                  <a:moveTo>
                    <a:pt x="0" y="1"/>
                  </a:moveTo>
                  <a:lnTo>
                    <a:pt x="1501" y="30055"/>
                  </a:lnTo>
                  <a:lnTo>
                    <a:pt x="74787" y="30055"/>
                  </a:lnTo>
                  <a:lnTo>
                    <a:pt x="76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7632910" y="2902111"/>
              <a:ext cx="695677" cy="227285"/>
            </a:xfrm>
            <a:custGeom>
              <a:avLst/>
              <a:gdLst/>
              <a:ahLst/>
              <a:cxnLst/>
              <a:rect l="l" t="t" r="r" b="b"/>
              <a:pathLst>
                <a:path w="31857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4" y="10041"/>
                  </a:lnTo>
                  <a:lnTo>
                    <a:pt x="401" y="334"/>
                  </a:lnTo>
                  <a:close/>
                  <a:moveTo>
                    <a:pt x="0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7661320" y="3186189"/>
              <a:ext cx="654164" cy="205447"/>
            </a:xfrm>
            <a:custGeom>
              <a:avLst/>
              <a:gdLst/>
              <a:ahLst/>
              <a:cxnLst/>
              <a:rect l="l" t="t" r="r" b="b"/>
              <a:pathLst>
                <a:path w="29956" h="9408" extrusionOk="0">
                  <a:moveTo>
                    <a:pt x="29555" y="368"/>
                  </a:moveTo>
                  <a:lnTo>
                    <a:pt x="29021" y="9040"/>
                  </a:lnTo>
                  <a:lnTo>
                    <a:pt x="834" y="9040"/>
                  </a:lnTo>
                  <a:lnTo>
                    <a:pt x="401" y="368"/>
                  </a:lnTo>
                  <a:close/>
                  <a:moveTo>
                    <a:pt x="0" y="1"/>
                  </a:moveTo>
                  <a:lnTo>
                    <a:pt x="467" y="9407"/>
                  </a:lnTo>
                  <a:lnTo>
                    <a:pt x="29355" y="9407"/>
                  </a:lnTo>
                  <a:lnTo>
                    <a:pt x="29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7925002" y="2985878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68" y="2135"/>
                  </a:lnTo>
                  <a:lnTo>
                    <a:pt x="434" y="334"/>
                  </a:lnTo>
                  <a:close/>
                  <a:moveTo>
                    <a:pt x="1" y="0"/>
                  </a:moveTo>
                  <a:lnTo>
                    <a:pt x="334" y="2502"/>
                  </a:lnTo>
                  <a:lnTo>
                    <a:pt x="5471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7925002" y="3261941"/>
              <a:ext cx="126767" cy="54659"/>
            </a:xfrm>
            <a:custGeom>
              <a:avLst/>
              <a:gdLst/>
              <a:ahLst/>
              <a:cxnLst/>
              <a:rect l="l" t="t" r="r" b="b"/>
              <a:pathLst>
                <a:path w="5805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68" y="2136"/>
                  </a:lnTo>
                  <a:lnTo>
                    <a:pt x="434" y="334"/>
                  </a:lnTo>
                  <a:close/>
                  <a:moveTo>
                    <a:pt x="1" y="1"/>
                  </a:moveTo>
                  <a:lnTo>
                    <a:pt x="334" y="2503"/>
                  </a:lnTo>
                  <a:lnTo>
                    <a:pt x="5471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6846210" y="2902111"/>
              <a:ext cx="696420" cy="227285"/>
            </a:xfrm>
            <a:custGeom>
              <a:avLst/>
              <a:gdLst/>
              <a:ahLst/>
              <a:cxnLst/>
              <a:rect l="l" t="t" r="r" b="b"/>
              <a:pathLst>
                <a:path w="31891" h="10408" extrusionOk="0">
                  <a:moveTo>
                    <a:pt x="31490" y="334"/>
                  </a:moveTo>
                  <a:lnTo>
                    <a:pt x="30856" y="10041"/>
                  </a:lnTo>
                  <a:lnTo>
                    <a:pt x="935" y="10041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568" y="10408"/>
                  </a:lnTo>
                  <a:lnTo>
                    <a:pt x="31223" y="10408"/>
                  </a:lnTo>
                  <a:lnTo>
                    <a:pt x="318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6874620" y="3186189"/>
              <a:ext cx="653444" cy="205447"/>
            </a:xfrm>
            <a:custGeom>
              <a:avLst/>
              <a:gdLst/>
              <a:ahLst/>
              <a:cxnLst/>
              <a:rect l="l" t="t" r="r" b="b"/>
              <a:pathLst>
                <a:path w="29923" h="9408" extrusionOk="0">
                  <a:moveTo>
                    <a:pt x="29555" y="368"/>
                  </a:moveTo>
                  <a:lnTo>
                    <a:pt x="28988" y="9040"/>
                  </a:lnTo>
                  <a:lnTo>
                    <a:pt x="835" y="9040"/>
                  </a:lnTo>
                  <a:lnTo>
                    <a:pt x="401" y="368"/>
                  </a:lnTo>
                  <a:close/>
                  <a:moveTo>
                    <a:pt x="1" y="1"/>
                  </a:moveTo>
                  <a:lnTo>
                    <a:pt x="468" y="9407"/>
                  </a:lnTo>
                  <a:lnTo>
                    <a:pt x="29355" y="9407"/>
                  </a:lnTo>
                  <a:lnTo>
                    <a:pt x="299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7138302" y="2985878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5"/>
                  </a:lnTo>
                  <a:lnTo>
                    <a:pt x="635" y="2135"/>
                  </a:lnTo>
                  <a:lnTo>
                    <a:pt x="401" y="334"/>
                  </a:lnTo>
                  <a:close/>
                  <a:moveTo>
                    <a:pt x="1" y="0"/>
                  </a:moveTo>
                  <a:lnTo>
                    <a:pt x="335" y="2502"/>
                  </a:lnTo>
                  <a:lnTo>
                    <a:pt x="5472" y="2502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7138302" y="3261941"/>
              <a:ext cx="126789" cy="54659"/>
            </a:xfrm>
            <a:custGeom>
              <a:avLst/>
              <a:gdLst/>
              <a:ahLst/>
              <a:cxnLst/>
              <a:rect l="l" t="t" r="r" b="b"/>
              <a:pathLst>
                <a:path w="5806" h="2503" extrusionOk="0">
                  <a:moveTo>
                    <a:pt x="5371" y="334"/>
                  </a:moveTo>
                  <a:lnTo>
                    <a:pt x="5138" y="2136"/>
                  </a:lnTo>
                  <a:lnTo>
                    <a:pt x="635" y="2136"/>
                  </a:lnTo>
                  <a:lnTo>
                    <a:pt x="401" y="334"/>
                  </a:lnTo>
                  <a:close/>
                  <a:moveTo>
                    <a:pt x="1" y="1"/>
                  </a:moveTo>
                  <a:lnTo>
                    <a:pt x="335" y="2503"/>
                  </a:lnTo>
                  <a:lnTo>
                    <a:pt x="5472" y="250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6864422" y="3485574"/>
              <a:ext cx="69225" cy="215645"/>
            </a:xfrm>
            <a:custGeom>
              <a:avLst/>
              <a:gdLst/>
              <a:ahLst/>
              <a:cxnLst/>
              <a:rect l="l" t="t" r="r" b="b"/>
              <a:pathLst>
                <a:path w="3170" h="9875" extrusionOk="0">
                  <a:moveTo>
                    <a:pt x="1" y="0"/>
                  </a:moveTo>
                  <a:lnTo>
                    <a:pt x="1" y="9874"/>
                  </a:lnTo>
                  <a:lnTo>
                    <a:pt x="1802" y="9874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6864422" y="3485574"/>
              <a:ext cx="69225" cy="71409"/>
            </a:xfrm>
            <a:custGeom>
              <a:avLst/>
              <a:gdLst/>
              <a:ahLst/>
              <a:cxnLst/>
              <a:rect l="l" t="t" r="r" b="b"/>
              <a:pathLst>
                <a:path w="3170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2736" y="3269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8246967" y="3485574"/>
              <a:ext cx="69946" cy="215645"/>
            </a:xfrm>
            <a:custGeom>
              <a:avLst/>
              <a:gdLst/>
              <a:ahLst/>
              <a:cxnLst/>
              <a:rect l="l" t="t" r="r" b="b"/>
              <a:pathLst>
                <a:path w="3203" h="9875" extrusionOk="0">
                  <a:moveTo>
                    <a:pt x="1" y="0"/>
                  </a:moveTo>
                  <a:lnTo>
                    <a:pt x="468" y="3269"/>
                  </a:lnTo>
                  <a:lnTo>
                    <a:pt x="1402" y="9874"/>
                  </a:lnTo>
                  <a:lnTo>
                    <a:pt x="3203" y="9874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8246967" y="3485574"/>
              <a:ext cx="69946" cy="71409"/>
            </a:xfrm>
            <a:custGeom>
              <a:avLst/>
              <a:gdLst/>
              <a:ahLst/>
              <a:cxnLst/>
              <a:rect l="l" t="t" r="r" b="b"/>
              <a:pathLst>
                <a:path w="3203" h="3270" extrusionOk="0">
                  <a:moveTo>
                    <a:pt x="1" y="0"/>
                  </a:moveTo>
                  <a:lnTo>
                    <a:pt x="468" y="3269"/>
                  </a:lnTo>
                  <a:lnTo>
                    <a:pt x="3203" y="326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6831645" y="1296677"/>
              <a:ext cx="1517357" cy="66299"/>
            </a:xfrm>
            <a:custGeom>
              <a:avLst/>
              <a:gdLst/>
              <a:ahLst/>
              <a:cxnLst/>
              <a:rect l="l" t="t" r="r" b="b"/>
              <a:pathLst>
                <a:path w="69484" h="3036" extrusionOk="0">
                  <a:moveTo>
                    <a:pt x="1" y="0"/>
                  </a:moveTo>
                  <a:lnTo>
                    <a:pt x="1" y="3036"/>
                  </a:lnTo>
                  <a:lnTo>
                    <a:pt x="69484" y="3036"/>
                  </a:lnTo>
                  <a:lnTo>
                    <a:pt x="6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8197441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8197441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6916875" y="1362952"/>
              <a:ext cx="66299" cy="220013"/>
            </a:xfrm>
            <a:custGeom>
              <a:avLst/>
              <a:gdLst/>
              <a:ahLst/>
              <a:cxnLst/>
              <a:rect l="l" t="t" r="r" b="b"/>
              <a:pathLst>
                <a:path w="3036" h="10075" extrusionOk="0">
                  <a:moveTo>
                    <a:pt x="0" y="1"/>
                  </a:moveTo>
                  <a:lnTo>
                    <a:pt x="0" y="10074"/>
                  </a:lnTo>
                  <a:lnTo>
                    <a:pt x="3036" y="10074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6916875" y="1362952"/>
              <a:ext cx="66299" cy="68504"/>
            </a:xfrm>
            <a:custGeom>
              <a:avLst/>
              <a:gdLst/>
              <a:ahLst/>
              <a:cxnLst/>
              <a:rect l="l" t="t" r="r" b="b"/>
              <a:pathLst>
                <a:path w="3036" h="3137" extrusionOk="0">
                  <a:moveTo>
                    <a:pt x="0" y="1"/>
                  </a:moveTo>
                  <a:lnTo>
                    <a:pt x="0" y="3136"/>
                  </a:lnTo>
                  <a:lnTo>
                    <a:pt x="3036" y="3136"/>
                  </a:lnTo>
                  <a:lnTo>
                    <a:pt x="30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7959243" y="872733"/>
              <a:ext cx="106370" cy="423975"/>
            </a:xfrm>
            <a:custGeom>
              <a:avLst/>
              <a:gdLst/>
              <a:ahLst/>
              <a:cxnLst/>
              <a:rect l="l" t="t" r="r" b="b"/>
              <a:pathLst>
                <a:path w="4871" h="19415" extrusionOk="0">
                  <a:moveTo>
                    <a:pt x="0" y="0"/>
                  </a:moveTo>
                  <a:lnTo>
                    <a:pt x="0" y="19414"/>
                  </a:lnTo>
                  <a:lnTo>
                    <a:pt x="4871" y="19414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7959243" y="850154"/>
              <a:ext cx="106370" cy="46623"/>
            </a:xfrm>
            <a:custGeom>
              <a:avLst/>
              <a:gdLst/>
              <a:ahLst/>
              <a:cxnLst/>
              <a:rect l="l" t="t" r="r" b="b"/>
              <a:pathLst>
                <a:path w="4871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4871" y="2135"/>
                  </a:lnTo>
                  <a:lnTo>
                    <a:pt x="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7959243" y="955758"/>
              <a:ext cx="106370" cy="17514"/>
            </a:xfrm>
            <a:custGeom>
              <a:avLst/>
              <a:gdLst/>
              <a:ahLst/>
              <a:cxnLst/>
              <a:rect l="l" t="t" r="r" b="b"/>
              <a:pathLst>
                <a:path w="4871" h="802" extrusionOk="0">
                  <a:moveTo>
                    <a:pt x="0" y="1"/>
                  </a:moveTo>
                  <a:lnTo>
                    <a:pt x="0" y="801"/>
                  </a:lnTo>
                  <a:lnTo>
                    <a:pt x="4871" y="801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7945398" y="1193956"/>
              <a:ext cx="120215" cy="46645"/>
            </a:xfrm>
            <a:custGeom>
              <a:avLst/>
              <a:gdLst/>
              <a:ahLst/>
              <a:cxnLst/>
              <a:rect l="l" t="t" r="r" b="b"/>
              <a:pathLst>
                <a:path w="5505" h="2136" extrusionOk="0">
                  <a:moveTo>
                    <a:pt x="1" y="1"/>
                  </a:moveTo>
                  <a:lnTo>
                    <a:pt x="1" y="2136"/>
                  </a:lnTo>
                  <a:lnTo>
                    <a:pt x="5505" y="2136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7884211" y="802069"/>
              <a:ext cx="75055" cy="494641"/>
            </a:xfrm>
            <a:custGeom>
              <a:avLst/>
              <a:gdLst/>
              <a:ahLst/>
              <a:cxnLst/>
              <a:rect l="l" t="t" r="r" b="b"/>
              <a:pathLst>
                <a:path w="3437" h="22651" extrusionOk="0">
                  <a:moveTo>
                    <a:pt x="1" y="0"/>
                  </a:moveTo>
                  <a:lnTo>
                    <a:pt x="1" y="22650"/>
                  </a:lnTo>
                  <a:lnTo>
                    <a:pt x="3436" y="22650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7899519" y="848691"/>
              <a:ext cx="45182" cy="190139"/>
            </a:xfrm>
            <a:custGeom>
              <a:avLst/>
              <a:gdLst/>
              <a:ahLst/>
              <a:cxnLst/>
              <a:rect l="l" t="t" r="r" b="b"/>
              <a:pathLst>
                <a:path w="2069" h="8707" extrusionOk="0">
                  <a:moveTo>
                    <a:pt x="0" y="0"/>
                  </a:moveTo>
                  <a:lnTo>
                    <a:pt x="0" y="8707"/>
                  </a:lnTo>
                  <a:lnTo>
                    <a:pt x="2068" y="870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7353200" y="896033"/>
              <a:ext cx="404299" cy="400674"/>
            </a:xfrm>
            <a:custGeom>
              <a:avLst/>
              <a:gdLst/>
              <a:ahLst/>
              <a:cxnLst/>
              <a:rect l="l" t="t" r="r" b="b"/>
              <a:pathLst>
                <a:path w="18514" h="18348" extrusionOk="0">
                  <a:moveTo>
                    <a:pt x="16112" y="1"/>
                  </a:moveTo>
                  <a:lnTo>
                    <a:pt x="0" y="15912"/>
                  </a:lnTo>
                  <a:lnTo>
                    <a:pt x="2402" y="18347"/>
                  </a:lnTo>
                  <a:lnTo>
                    <a:pt x="18514" y="2436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7446444" y="1038804"/>
              <a:ext cx="166817" cy="165375"/>
            </a:xfrm>
            <a:custGeom>
              <a:avLst/>
              <a:gdLst/>
              <a:ahLst/>
              <a:cxnLst/>
              <a:rect l="l" t="t" r="r" b="b"/>
              <a:pathLst>
                <a:path w="7639" h="7573" extrusionOk="0">
                  <a:moveTo>
                    <a:pt x="6204" y="1"/>
                  </a:moveTo>
                  <a:lnTo>
                    <a:pt x="0" y="6138"/>
                  </a:lnTo>
                  <a:lnTo>
                    <a:pt x="1434" y="7573"/>
                  </a:lnTo>
                  <a:lnTo>
                    <a:pt x="7639" y="1468"/>
                  </a:lnTo>
                  <a:lnTo>
                    <a:pt x="620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7757469" y="920797"/>
              <a:ext cx="126767" cy="375911"/>
            </a:xfrm>
            <a:custGeom>
              <a:avLst/>
              <a:gdLst/>
              <a:ahLst/>
              <a:cxnLst/>
              <a:rect l="l" t="t" r="r" b="b"/>
              <a:pathLst>
                <a:path w="5805" h="17214" extrusionOk="0">
                  <a:moveTo>
                    <a:pt x="1" y="1"/>
                  </a:moveTo>
                  <a:lnTo>
                    <a:pt x="1" y="17213"/>
                  </a:lnTo>
                  <a:lnTo>
                    <a:pt x="5805" y="17213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7757469" y="1221645"/>
              <a:ext cx="126767" cy="34984"/>
            </a:xfrm>
            <a:custGeom>
              <a:avLst/>
              <a:gdLst/>
              <a:ahLst/>
              <a:cxnLst/>
              <a:rect l="l" t="t" r="r" b="b"/>
              <a:pathLst>
                <a:path w="5805" h="1602" extrusionOk="0">
                  <a:moveTo>
                    <a:pt x="1" y="0"/>
                  </a:moveTo>
                  <a:lnTo>
                    <a:pt x="1" y="1601"/>
                  </a:lnTo>
                  <a:lnTo>
                    <a:pt x="5805" y="1601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7757469" y="1185221"/>
              <a:ext cx="126767" cy="13867"/>
            </a:xfrm>
            <a:custGeom>
              <a:avLst/>
              <a:gdLst/>
              <a:ahLst/>
              <a:cxnLst/>
              <a:rect l="l" t="t" r="r" b="b"/>
              <a:pathLst>
                <a:path w="5805" h="635" extrusionOk="0">
                  <a:moveTo>
                    <a:pt x="1" y="0"/>
                  </a:moveTo>
                  <a:lnTo>
                    <a:pt x="1" y="634"/>
                  </a:lnTo>
                  <a:lnTo>
                    <a:pt x="5805" y="634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8065589" y="943376"/>
              <a:ext cx="87437" cy="353331"/>
            </a:xfrm>
            <a:custGeom>
              <a:avLst/>
              <a:gdLst/>
              <a:ahLst/>
              <a:cxnLst/>
              <a:rect l="l" t="t" r="r" b="b"/>
              <a:pathLst>
                <a:path w="4004" h="16180" extrusionOk="0">
                  <a:moveTo>
                    <a:pt x="1" y="1"/>
                  </a:moveTo>
                  <a:lnTo>
                    <a:pt x="1" y="16179"/>
                  </a:lnTo>
                  <a:lnTo>
                    <a:pt x="4003" y="16179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8065589" y="1226012"/>
              <a:ext cx="87437" cy="32800"/>
            </a:xfrm>
            <a:custGeom>
              <a:avLst/>
              <a:gdLst/>
              <a:ahLst/>
              <a:cxnLst/>
              <a:rect l="l" t="t" r="r" b="b"/>
              <a:pathLst>
                <a:path w="4004" h="1502" extrusionOk="0">
                  <a:moveTo>
                    <a:pt x="1" y="0"/>
                  </a:moveTo>
                  <a:lnTo>
                    <a:pt x="1" y="1501"/>
                  </a:lnTo>
                  <a:lnTo>
                    <a:pt x="4003" y="1501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8065589" y="1016224"/>
              <a:ext cx="88158" cy="32800"/>
            </a:xfrm>
            <a:custGeom>
              <a:avLst/>
              <a:gdLst/>
              <a:ahLst/>
              <a:cxnLst/>
              <a:rect l="l" t="t" r="r" b="b"/>
              <a:pathLst>
                <a:path w="4037" h="1502" extrusionOk="0">
                  <a:moveTo>
                    <a:pt x="1" y="1"/>
                  </a:moveTo>
                  <a:lnTo>
                    <a:pt x="1" y="1502"/>
                  </a:lnTo>
                  <a:lnTo>
                    <a:pt x="4037" y="1502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8065589" y="1071581"/>
              <a:ext cx="87437" cy="13146"/>
            </a:xfrm>
            <a:custGeom>
              <a:avLst/>
              <a:gdLst/>
              <a:ahLst/>
              <a:cxnLst/>
              <a:rect l="l" t="t" r="r" b="b"/>
              <a:pathLst>
                <a:path w="4004" h="602" extrusionOk="0">
                  <a:moveTo>
                    <a:pt x="1" y="1"/>
                  </a:moveTo>
                  <a:lnTo>
                    <a:pt x="1" y="601"/>
                  </a:lnTo>
                  <a:lnTo>
                    <a:pt x="4003" y="60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7129218" y="843843"/>
              <a:ext cx="96522" cy="287425"/>
            </a:xfrm>
            <a:custGeom>
              <a:avLst/>
              <a:gdLst/>
              <a:ahLst/>
              <a:cxnLst/>
              <a:rect l="l" t="t" r="r" b="b"/>
              <a:pathLst>
                <a:path w="4420" h="13162" extrusionOk="0">
                  <a:moveTo>
                    <a:pt x="368" y="0"/>
                  </a:moveTo>
                  <a:cubicBezTo>
                    <a:pt x="313" y="0"/>
                    <a:pt x="266" y="71"/>
                    <a:pt x="317" y="122"/>
                  </a:cubicBezTo>
                  <a:cubicBezTo>
                    <a:pt x="1785" y="1723"/>
                    <a:pt x="2752" y="3725"/>
                    <a:pt x="3152" y="5860"/>
                  </a:cubicBezTo>
                  <a:cubicBezTo>
                    <a:pt x="3386" y="6994"/>
                    <a:pt x="3519" y="8128"/>
                    <a:pt x="3519" y="9296"/>
                  </a:cubicBezTo>
                  <a:cubicBezTo>
                    <a:pt x="2919" y="7061"/>
                    <a:pt x="2285" y="5426"/>
                    <a:pt x="183" y="3892"/>
                  </a:cubicBezTo>
                  <a:cubicBezTo>
                    <a:pt x="150" y="3858"/>
                    <a:pt x="100" y="3833"/>
                    <a:pt x="63" y="3833"/>
                  </a:cubicBezTo>
                  <a:cubicBezTo>
                    <a:pt x="25" y="3833"/>
                    <a:pt x="0" y="3858"/>
                    <a:pt x="17" y="3925"/>
                  </a:cubicBezTo>
                  <a:cubicBezTo>
                    <a:pt x="484" y="5092"/>
                    <a:pt x="717" y="6360"/>
                    <a:pt x="1284" y="7494"/>
                  </a:cubicBezTo>
                  <a:cubicBezTo>
                    <a:pt x="1818" y="8428"/>
                    <a:pt x="2585" y="9262"/>
                    <a:pt x="3486" y="9863"/>
                  </a:cubicBezTo>
                  <a:lnTo>
                    <a:pt x="3553" y="9996"/>
                  </a:lnTo>
                  <a:cubicBezTo>
                    <a:pt x="3553" y="11030"/>
                    <a:pt x="3519" y="12064"/>
                    <a:pt x="3519" y="13098"/>
                  </a:cubicBezTo>
                  <a:cubicBezTo>
                    <a:pt x="3519" y="13135"/>
                    <a:pt x="3569" y="13161"/>
                    <a:pt x="3620" y="13161"/>
                  </a:cubicBezTo>
                  <a:cubicBezTo>
                    <a:pt x="3662" y="13161"/>
                    <a:pt x="3704" y="13143"/>
                    <a:pt x="3719" y="13098"/>
                  </a:cubicBezTo>
                  <a:cubicBezTo>
                    <a:pt x="4420" y="8562"/>
                    <a:pt x="3853" y="3358"/>
                    <a:pt x="417" y="22"/>
                  </a:cubicBezTo>
                  <a:cubicBezTo>
                    <a:pt x="401" y="7"/>
                    <a:pt x="384" y="0"/>
                    <a:pt x="368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7053094" y="786215"/>
              <a:ext cx="97635" cy="96085"/>
            </a:xfrm>
            <a:custGeom>
              <a:avLst/>
              <a:gdLst/>
              <a:ahLst/>
              <a:cxnLst/>
              <a:rect l="l" t="t" r="r" b="b"/>
              <a:pathLst>
                <a:path w="4471" h="4400" extrusionOk="0">
                  <a:moveTo>
                    <a:pt x="1262" y="1"/>
                  </a:moveTo>
                  <a:cubicBezTo>
                    <a:pt x="1166" y="1"/>
                    <a:pt x="1078" y="19"/>
                    <a:pt x="1001" y="59"/>
                  </a:cubicBezTo>
                  <a:cubicBezTo>
                    <a:pt x="434" y="393"/>
                    <a:pt x="1468" y="1060"/>
                    <a:pt x="1835" y="1327"/>
                  </a:cubicBezTo>
                  <a:cubicBezTo>
                    <a:pt x="1068" y="1327"/>
                    <a:pt x="0" y="1694"/>
                    <a:pt x="200" y="2561"/>
                  </a:cubicBezTo>
                  <a:cubicBezTo>
                    <a:pt x="227" y="2775"/>
                    <a:pt x="403" y="2924"/>
                    <a:pt x="592" y="2924"/>
                  </a:cubicBezTo>
                  <a:cubicBezTo>
                    <a:pt x="639" y="2924"/>
                    <a:pt x="687" y="2915"/>
                    <a:pt x="734" y="2895"/>
                  </a:cubicBezTo>
                  <a:cubicBezTo>
                    <a:pt x="1168" y="2761"/>
                    <a:pt x="1568" y="2561"/>
                    <a:pt x="1968" y="2328"/>
                  </a:cubicBezTo>
                  <a:lnTo>
                    <a:pt x="1968" y="2328"/>
                  </a:lnTo>
                  <a:cubicBezTo>
                    <a:pt x="1368" y="2761"/>
                    <a:pt x="767" y="3562"/>
                    <a:pt x="1201" y="4196"/>
                  </a:cubicBezTo>
                  <a:cubicBezTo>
                    <a:pt x="1279" y="4332"/>
                    <a:pt x="1425" y="4400"/>
                    <a:pt x="1573" y="4400"/>
                  </a:cubicBezTo>
                  <a:cubicBezTo>
                    <a:pt x="1678" y="4400"/>
                    <a:pt x="1785" y="4365"/>
                    <a:pt x="1868" y="4296"/>
                  </a:cubicBezTo>
                  <a:cubicBezTo>
                    <a:pt x="2302" y="3995"/>
                    <a:pt x="2669" y="3061"/>
                    <a:pt x="3269" y="3028"/>
                  </a:cubicBezTo>
                  <a:cubicBezTo>
                    <a:pt x="3545" y="3146"/>
                    <a:pt x="3915" y="3381"/>
                    <a:pt x="4170" y="3381"/>
                  </a:cubicBezTo>
                  <a:cubicBezTo>
                    <a:pt x="4347" y="3381"/>
                    <a:pt x="4470" y="3269"/>
                    <a:pt x="4470" y="2928"/>
                  </a:cubicBezTo>
                  <a:cubicBezTo>
                    <a:pt x="4437" y="2194"/>
                    <a:pt x="3736" y="1494"/>
                    <a:pt x="3169" y="1027"/>
                  </a:cubicBezTo>
                  <a:cubicBezTo>
                    <a:pt x="2823" y="738"/>
                    <a:pt x="1878" y="1"/>
                    <a:pt x="12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7072027" y="802484"/>
              <a:ext cx="80886" cy="57717"/>
            </a:xfrm>
            <a:custGeom>
              <a:avLst/>
              <a:gdLst/>
              <a:ahLst/>
              <a:cxnLst/>
              <a:rect l="l" t="t" r="r" b="b"/>
              <a:pathLst>
                <a:path w="3704" h="2643" extrusionOk="0">
                  <a:moveTo>
                    <a:pt x="598" y="1"/>
                  </a:moveTo>
                  <a:cubicBezTo>
                    <a:pt x="336" y="1"/>
                    <a:pt x="155" y="92"/>
                    <a:pt x="134" y="315"/>
                  </a:cubicBezTo>
                  <a:cubicBezTo>
                    <a:pt x="101" y="849"/>
                    <a:pt x="1201" y="1116"/>
                    <a:pt x="1768" y="1249"/>
                  </a:cubicBezTo>
                  <a:cubicBezTo>
                    <a:pt x="1168" y="1349"/>
                    <a:pt x="0" y="1716"/>
                    <a:pt x="267" y="2316"/>
                  </a:cubicBezTo>
                  <a:cubicBezTo>
                    <a:pt x="292" y="2382"/>
                    <a:pt x="398" y="2403"/>
                    <a:pt x="555" y="2403"/>
                  </a:cubicBezTo>
                  <a:cubicBezTo>
                    <a:pt x="855" y="2403"/>
                    <a:pt x="1344" y="2324"/>
                    <a:pt x="1804" y="2324"/>
                  </a:cubicBezTo>
                  <a:cubicBezTo>
                    <a:pt x="2086" y="2324"/>
                    <a:pt x="2358" y="2354"/>
                    <a:pt x="2569" y="2450"/>
                  </a:cubicBezTo>
                  <a:cubicBezTo>
                    <a:pt x="2669" y="2500"/>
                    <a:pt x="3046" y="2642"/>
                    <a:pt x="3301" y="2642"/>
                  </a:cubicBezTo>
                  <a:cubicBezTo>
                    <a:pt x="3388" y="2642"/>
                    <a:pt x="3461" y="2626"/>
                    <a:pt x="3503" y="2583"/>
                  </a:cubicBezTo>
                  <a:cubicBezTo>
                    <a:pt x="3703" y="2417"/>
                    <a:pt x="3703" y="1649"/>
                    <a:pt x="2636" y="849"/>
                  </a:cubicBezTo>
                  <a:cubicBezTo>
                    <a:pt x="2090" y="417"/>
                    <a:pt x="11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7214076" y="836549"/>
              <a:ext cx="100169" cy="284324"/>
            </a:xfrm>
            <a:custGeom>
              <a:avLst/>
              <a:gdLst/>
              <a:ahLst/>
              <a:cxnLst/>
              <a:rect l="l" t="t" r="r" b="b"/>
              <a:pathLst>
                <a:path w="4587" h="13020" extrusionOk="0">
                  <a:moveTo>
                    <a:pt x="4382" y="1"/>
                  </a:moveTo>
                  <a:cubicBezTo>
                    <a:pt x="4368" y="1"/>
                    <a:pt x="4352" y="7"/>
                    <a:pt x="4337" y="23"/>
                  </a:cubicBezTo>
                  <a:cubicBezTo>
                    <a:pt x="767" y="3225"/>
                    <a:pt x="0" y="8395"/>
                    <a:pt x="567" y="12932"/>
                  </a:cubicBezTo>
                  <a:cubicBezTo>
                    <a:pt x="567" y="12994"/>
                    <a:pt x="603" y="13020"/>
                    <a:pt x="642" y="13020"/>
                  </a:cubicBezTo>
                  <a:cubicBezTo>
                    <a:pt x="686" y="13020"/>
                    <a:pt x="734" y="12985"/>
                    <a:pt x="734" y="12932"/>
                  </a:cubicBezTo>
                  <a:cubicBezTo>
                    <a:pt x="801" y="11898"/>
                    <a:pt x="801" y="10897"/>
                    <a:pt x="834" y="9863"/>
                  </a:cubicBezTo>
                  <a:lnTo>
                    <a:pt x="901" y="9730"/>
                  </a:lnTo>
                  <a:cubicBezTo>
                    <a:pt x="1835" y="9163"/>
                    <a:pt x="2635" y="8362"/>
                    <a:pt x="3202" y="7428"/>
                  </a:cubicBezTo>
                  <a:cubicBezTo>
                    <a:pt x="3803" y="6327"/>
                    <a:pt x="4103" y="5060"/>
                    <a:pt x="4570" y="3925"/>
                  </a:cubicBezTo>
                  <a:cubicBezTo>
                    <a:pt x="4587" y="3859"/>
                    <a:pt x="4570" y="3834"/>
                    <a:pt x="4537" y="3834"/>
                  </a:cubicBezTo>
                  <a:cubicBezTo>
                    <a:pt x="4503" y="3834"/>
                    <a:pt x="4453" y="3859"/>
                    <a:pt x="4403" y="3892"/>
                  </a:cubicBezTo>
                  <a:cubicBezTo>
                    <a:pt x="2268" y="5360"/>
                    <a:pt x="1535" y="6961"/>
                    <a:pt x="867" y="9163"/>
                  </a:cubicBezTo>
                  <a:cubicBezTo>
                    <a:pt x="934" y="7995"/>
                    <a:pt x="1101" y="6861"/>
                    <a:pt x="1368" y="5727"/>
                  </a:cubicBezTo>
                  <a:cubicBezTo>
                    <a:pt x="1835" y="3625"/>
                    <a:pt x="2902" y="1657"/>
                    <a:pt x="4437" y="123"/>
                  </a:cubicBezTo>
                  <a:cubicBezTo>
                    <a:pt x="4462" y="71"/>
                    <a:pt x="4429" y="1"/>
                    <a:pt x="4382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7296467" y="779839"/>
              <a:ext cx="98269" cy="96696"/>
            </a:xfrm>
            <a:custGeom>
              <a:avLst/>
              <a:gdLst/>
              <a:ahLst/>
              <a:cxnLst/>
              <a:rect l="l" t="t" r="r" b="b"/>
              <a:pathLst>
                <a:path w="4500" h="4428" extrusionOk="0">
                  <a:moveTo>
                    <a:pt x="3293" y="0"/>
                  </a:moveTo>
                  <a:cubicBezTo>
                    <a:pt x="2682" y="0"/>
                    <a:pt x="1734" y="700"/>
                    <a:pt x="1397" y="952"/>
                  </a:cubicBezTo>
                  <a:cubicBezTo>
                    <a:pt x="797" y="1419"/>
                    <a:pt x="63" y="2086"/>
                    <a:pt x="30" y="2820"/>
                  </a:cubicBezTo>
                  <a:cubicBezTo>
                    <a:pt x="1" y="3197"/>
                    <a:pt x="129" y="3315"/>
                    <a:pt x="322" y="3315"/>
                  </a:cubicBezTo>
                  <a:cubicBezTo>
                    <a:pt x="573" y="3315"/>
                    <a:pt x="933" y="3114"/>
                    <a:pt x="1197" y="3020"/>
                  </a:cubicBezTo>
                  <a:cubicBezTo>
                    <a:pt x="1764" y="3053"/>
                    <a:pt x="2098" y="4021"/>
                    <a:pt x="2565" y="4321"/>
                  </a:cubicBezTo>
                  <a:cubicBezTo>
                    <a:pt x="2651" y="4393"/>
                    <a:pt x="2757" y="4428"/>
                    <a:pt x="2859" y="4428"/>
                  </a:cubicBezTo>
                  <a:cubicBezTo>
                    <a:pt x="2993" y="4428"/>
                    <a:pt x="3123" y="4368"/>
                    <a:pt x="3199" y="4254"/>
                  </a:cubicBezTo>
                  <a:cubicBezTo>
                    <a:pt x="3666" y="3620"/>
                    <a:pt x="3099" y="2820"/>
                    <a:pt x="2532" y="2353"/>
                  </a:cubicBezTo>
                  <a:lnTo>
                    <a:pt x="2532" y="2353"/>
                  </a:lnTo>
                  <a:cubicBezTo>
                    <a:pt x="2899" y="2586"/>
                    <a:pt x="3299" y="2820"/>
                    <a:pt x="3732" y="2953"/>
                  </a:cubicBezTo>
                  <a:cubicBezTo>
                    <a:pt x="3785" y="2976"/>
                    <a:pt x="3839" y="2986"/>
                    <a:pt x="3893" y="2986"/>
                  </a:cubicBezTo>
                  <a:cubicBezTo>
                    <a:pt x="4076" y="2986"/>
                    <a:pt x="4248" y="2860"/>
                    <a:pt x="4300" y="2653"/>
                  </a:cubicBezTo>
                  <a:cubicBezTo>
                    <a:pt x="4500" y="1786"/>
                    <a:pt x="3466" y="1385"/>
                    <a:pt x="2698" y="1319"/>
                  </a:cubicBezTo>
                  <a:cubicBezTo>
                    <a:pt x="3065" y="1085"/>
                    <a:pt x="4133" y="451"/>
                    <a:pt x="3599" y="84"/>
                  </a:cubicBezTo>
                  <a:cubicBezTo>
                    <a:pt x="3514" y="26"/>
                    <a:pt x="3409" y="0"/>
                    <a:pt x="3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7293476" y="797308"/>
              <a:ext cx="81607" cy="55140"/>
            </a:xfrm>
            <a:custGeom>
              <a:avLst/>
              <a:gdLst/>
              <a:ahLst/>
              <a:cxnLst/>
              <a:rect l="l" t="t" r="r" b="b"/>
              <a:pathLst>
                <a:path w="3737" h="2525" extrusionOk="0">
                  <a:moveTo>
                    <a:pt x="3160" y="1"/>
                  </a:moveTo>
                  <a:cubicBezTo>
                    <a:pt x="2600" y="1"/>
                    <a:pt x="1675" y="355"/>
                    <a:pt x="1101" y="752"/>
                  </a:cubicBezTo>
                  <a:cubicBezTo>
                    <a:pt x="33" y="1519"/>
                    <a:pt x="0" y="2320"/>
                    <a:pt x="167" y="2453"/>
                  </a:cubicBezTo>
                  <a:cubicBezTo>
                    <a:pt x="218" y="2504"/>
                    <a:pt x="319" y="2524"/>
                    <a:pt x="438" y="2524"/>
                  </a:cubicBezTo>
                  <a:cubicBezTo>
                    <a:pt x="706" y="2524"/>
                    <a:pt x="1065" y="2423"/>
                    <a:pt x="1134" y="2353"/>
                  </a:cubicBezTo>
                  <a:cubicBezTo>
                    <a:pt x="1313" y="2283"/>
                    <a:pt x="1529" y="2259"/>
                    <a:pt x="1755" y="2259"/>
                  </a:cubicBezTo>
                  <a:cubicBezTo>
                    <a:pt x="2293" y="2259"/>
                    <a:pt x="2895" y="2397"/>
                    <a:pt x="3226" y="2397"/>
                  </a:cubicBezTo>
                  <a:cubicBezTo>
                    <a:pt x="3353" y="2397"/>
                    <a:pt x="3441" y="2377"/>
                    <a:pt x="3469" y="2320"/>
                  </a:cubicBezTo>
                  <a:cubicBezTo>
                    <a:pt x="3736" y="1753"/>
                    <a:pt x="2602" y="1319"/>
                    <a:pt x="1968" y="1219"/>
                  </a:cubicBezTo>
                  <a:cubicBezTo>
                    <a:pt x="2569" y="1086"/>
                    <a:pt x="3669" y="886"/>
                    <a:pt x="3636" y="319"/>
                  </a:cubicBezTo>
                  <a:cubicBezTo>
                    <a:pt x="3636" y="93"/>
                    <a:pt x="3446" y="1"/>
                    <a:pt x="3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7168306" y="759618"/>
              <a:ext cx="130763" cy="376020"/>
            </a:xfrm>
            <a:custGeom>
              <a:avLst/>
              <a:gdLst/>
              <a:ahLst/>
              <a:cxnLst/>
              <a:rect l="l" t="t" r="r" b="b"/>
              <a:pathLst>
                <a:path w="5988" h="17219" extrusionOk="0">
                  <a:moveTo>
                    <a:pt x="73" y="1"/>
                  </a:moveTo>
                  <a:cubicBezTo>
                    <a:pt x="40" y="1"/>
                    <a:pt x="1" y="49"/>
                    <a:pt x="28" y="76"/>
                  </a:cubicBezTo>
                  <a:cubicBezTo>
                    <a:pt x="1763" y="2145"/>
                    <a:pt x="2463" y="4947"/>
                    <a:pt x="2630" y="7582"/>
                  </a:cubicBezTo>
                  <a:cubicBezTo>
                    <a:pt x="2697" y="9216"/>
                    <a:pt x="2596" y="10817"/>
                    <a:pt x="2330" y="12385"/>
                  </a:cubicBezTo>
                  <a:cubicBezTo>
                    <a:pt x="2096" y="13953"/>
                    <a:pt x="1696" y="15488"/>
                    <a:pt x="1462" y="17055"/>
                  </a:cubicBezTo>
                  <a:cubicBezTo>
                    <a:pt x="1442" y="17155"/>
                    <a:pt x="1517" y="17219"/>
                    <a:pt x="1588" y="17219"/>
                  </a:cubicBezTo>
                  <a:cubicBezTo>
                    <a:pt x="1636" y="17219"/>
                    <a:pt x="1682" y="17189"/>
                    <a:pt x="1696" y="17122"/>
                  </a:cubicBezTo>
                  <a:cubicBezTo>
                    <a:pt x="2196" y="15454"/>
                    <a:pt x="2563" y="13753"/>
                    <a:pt x="2797" y="12052"/>
                  </a:cubicBezTo>
                  <a:cubicBezTo>
                    <a:pt x="2897" y="11551"/>
                    <a:pt x="2930" y="11084"/>
                    <a:pt x="2997" y="10584"/>
                  </a:cubicBezTo>
                  <a:cubicBezTo>
                    <a:pt x="4798" y="8916"/>
                    <a:pt x="5632" y="7315"/>
                    <a:pt x="5966" y="4246"/>
                  </a:cubicBezTo>
                  <a:cubicBezTo>
                    <a:pt x="5988" y="4157"/>
                    <a:pt x="5966" y="4113"/>
                    <a:pt x="5919" y="4113"/>
                  </a:cubicBezTo>
                  <a:cubicBezTo>
                    <a:pt x="5895" y="4113"/>
                    <a:pt x="5865" y="4124"/>
                    <a:pt x="5832" y="4146"/>
                  </a:cubicBezTo>
                  <a:cubicBezTo>
                    <a:pt x="3997" y="5847"/>
                    <a:pt x="3497" y="7749"/>
                    <a:pt x="2997" y="9416"/>
                  </a:cubicBezTo>
                  <a:cubicBezTo>
                    <a:pt x="3030" y="8983"/>
                    <a:pt x="3564" y="4046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7101900" y="678188"/>
              <a:ext cx="102003" cy="111459"/>
            </a:xfrm>
            <a:custGeom>
              <a:avLst/>
              <a:gdLst/>
              <a:ahLst/>
              <a:cxnLst/>
              <a:rect l="l" t="t" r="r" b="b"/>
              <a:pathLst>
                <a:path w="4671" h="5104" extrusionOk="0">
                  <a:moveTo>
                    <a:pt x="2213" y="1"/>
                  </a:moveTo>
                  <a:cubicBezTo>
                    <a:pt x="2198" y="1"/>
                    <a:pt x="2183" y="1"/>
                    <a:pt x="2168" y="3"/>
                  </a:cubicBezTo>
                  <a:cubicBezTo>
                    <a:pt x="1434" y="69"/>
                    <a:pt x="2168" y="1304"/>
                    <a:pt x="2402" y="1737"/>
                  </a:cubicBezTo>
                  <a:cubicBezTo>
                    <a:pt x="2069" y="1592"/>
                    <a:pt x="1629" y="1479"/>
                    <a:pt x="1218" y="1479"/>
                  </a:cubicBezTo>
                  <a:cubicBezTo>
                    <a:pt x="683" y="1479"/>
                    <a:pt x="199" y="1672"/>
                    <a:pt x="67" y="2238"/>
                  </a:cubicBezTo>
                  <a:cubicBezTo>
                    <a:pt x="0" y="2538"/>
                    <a:pt x="200" y="2805"/>
                    <a:pt x="500" y="2838"/>
                  </a:cubicBezTo>
                  <a:cubicBezTo>
                    <a:pt x="673" y="2896"/>
                    <a:pt x="850" y="2914"/>
                    <a:pt x="1028" y="2914"/>
                  </a:cubicBezTo>
                  <a:cubicBezTo>
                    <a:pt x="1316" y="2914"/>
                    <a:pt x="1608" y="2867"/>
                    <a:pt x="1891" y="2867"/>
                  </a:cubicBezTo>
                  <a:cubicBezTo>
                    <a:pt x="1939" y="2867"/>
                    <a:pt x="1987" y="2868"/>
                    <a:pt x="2035" y="2871"/>
                  </a:cubicBezTo>
                  <a:cubicBezTo>
                    <a:pt x="1234" y="3038"/>
                    <a:pt x="167" y="3539"/>
                    <a:pt x="334" y="4439"/>
                  </a:cubicBezTo>
                  <a:cubicBezTo>
                    <a:pt x="363" y="4671"/>
                    <a:pt x="593" y="4852"/>
                    <a:pt x="850" y="4852"/>
                  </a:cubicBezTo>
                  <a:cubicBezTo>
                    <a:pt x="889" y="4852"/>
                    <a:pt x="928" y="4848"/>
                    <a:pt x="967" y="4840"/>
                  </a:cubicBezTo>
                  <a:cubicBezTo>
                    <a:pt x="1480" y="4783"/>
                    <a:pt x="2161" y="4216"/>
                    <a:pt x="2744" y="4216"/>
                  </a:cubicBezTo>
                  <a:cubicBezTo>
                    <a:pt x="2845" y="4216"/>
                    <a:pt x="2942" y="4233"/>
                    <a:pt x="3036" y="4272"/>
                  </a:cubicBezTo>
                  <a:cubicBezTo>
                    <a:pt x="3291" y="4575"/>
                    <a:pt x="3628" y="5103"/>
                    <a:pt x="3944" y="5103"/>
                  </a:cubicBezTo>
                  <a:cubicBezTo>
                    <a:pt x="4081" y="5103"/>
                    <a:pt x="4215" y="5003"/>
                    <a:pt x="4337" y="4739"/>
                  </a:cubicBezTo>
                  <a:cubicBezTo>
                    <a:pt x="4670" y="3939"/>
                    <a:pt x="4303" y="2871"/>
                    <a:pt x="3936" y="2071"/>
                  </a:cubicBezTo>
                  <a:cubicBezTo>
                    <a:pt x="3708" y="1548"/>
                    <a:pt x="2935" y="1"/>
                    <a:pt x="2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7119369" y="697491"/>
              <a:ext cx="85974" cy="93181"/>
            </a:xfrm>
            <a:custGeom>
              <a:avLst/>
              <a:gdLst/>
              <a:ahLst/>
              <a:cxnLst/>
              <a:rect l="l" t="t" r="r" b="b"/>
              <a:pathLst>
                <a:path w="3937" h="4267" extrusionOk="0">
                  <a:moveTo>
                    <a:pt x="1199" y="1"/>
                  </a:moveTo>
                  <a:cubicBezTo>
                    <a:pt x="1072" y="1"/>
                    <a:pt x="969" y="58"/>
                    <a:pt x="901" y="186"/>
                  </a:cubicBezTo>
                  <a:cubicBezTo>
                    <a:pt x="601" y="753"/>
                    <a:pt x="1602" y="1554"/>
                    <a:pt x="2136" y="1987"/>
                  </a:cubicBezTo>
                  <a:cubicBezTo>
                    <a:pt x="1817" y="1881"/>
                    <a:pt x="1353" y="1789"/>
                    <a:pt x="939" y="1789"/>
                  </a:cubicBezTo>
                  <a:cubicBezTo>
                    <a:pt x="443" y="1789"/>
                    <a:pt x="19" y="1921"/>
                    <a:pt x="1" y="2321"/>
                  </a:cubicBezTo>
                  <a:cubicBezTo>
                    <a:pt x="1" y="2688"/>
                    <a:pt x="1735" y="2888"/>
                    <a:pt x="2336" y="3622"/>
                  </a:cubicBezTo>
                  <a:cubicBezTo>
                    <a:pt x="2428" y="3745"/>
                    <a:pt x="2834" y="4267"/>
                    <a:pt x="3184" y="4267"/>
                  </a:cubicBezTo>
                  <a:cubicBezTo>
                    <a:pt x="3213" y="4267"/>
                    <a:pt x="3242" y="4263"/>
                    <a:pt x="3270" y="4256"/>
                  </a:cubicBezTo>
                  <a:cubicBezTo>
                    <a:pt x="3537" y="4189"/>
                    <a:pt x="3937" y="3388"/>
                    <a:pt x="3236" y="2021"/>
                  </a:cubicBezTo>
                  <a:cubicBezTo>
                    <a:pt x="2801" y="1122"/>
                    <a:pt x="1764" y="1"/>
                    <a:pt x="1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7109914" y="1042450"/>
              <a:ext cx="202521" cy="254254"/>
            </a:xfrm>
            <a:custGeom>
              <a:avLst/>
              <a:gdLst/>
              <a:ahLst/>
              <a:cxnLst/>
              <a:rect l="l" t="t" r="r" b="b"/>
              <a:pathLst>
                <a:path w="9274" h="11643" extrusionOk="0">
                  <a:moveTo>
                    <a:pt x="1935" y="0"/>
                  </a:moveTo>
                  <a:cubicBezTo>
                    <a:pt x="1935" y="0"/>
                    <a:pt x="200" y="10608"/>
                    <a:pt x="0" y="11642"/>
                  </a:cubicBezTo>
                  <a:lnTo>
                    <a:pt x="9273" y="11642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7929370" y="2789192"/>
              <a:ext cx="152994" cy="40094"/>
            </a:xfrm>
            <a:custGeom>
              <a:avLst/>
              <a:gdLst/>
              <a:ahLst/>
              <a:cxnLst/>
              <a:rect l="l" t="t" r="r" b="b"/>
              <a:pathLst>
                <a:path w="7006" h="1836" extrusionOk="0">
                  <a:moveTo>
                    <a:pt x="1" y="1"/>
                  </a:moveTo>
                  <a:lnTo>
                    <a:pt x="1" y="1836"/>
                  </a:lnTo>
                  <a:lnTo>
                    <a:pt x="7006" y="1836"/>
                  </a:lnTo>
                  <a:lnTo>
                    <a:pt x="7006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7984727" y="2282224"/>
              <a:ext cx="42277" cy="507001"/>
            </a:xfrm>
            <a:custGeom>
              <a:avLst/>
              <a:gdLst/>
              <a:ahLst/>
              <a:cxnLst/>
              <a:rect l="l" t="t" r="r" b="b"/>
              <a:pathLst>
                <a:path w="1936" h="23217" extrusionOk="0">
                  <a:moveTo>
                    <a:pt x="1" y="0"/>
                  </a:moveTo>
                  <a:lnTo>
                    <a:pt x="1" y="23217"/>
                  </a:lnTo>
                  <a:lnTo>
                    <a:pt x="1936" y="2321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7984727" y="2282224"/>
              <a:ext cx="42277" cy="211998"/>
            </a:xfrm>
            <a:custGeom>
              <a:avLst/>
              <a:gdLst/>
              <a:ahLst/>
              <a:cxnLst/>
              <a:rect l="l" t="t" r="r" b="b"/>
              <a:pathLst>
                <a:path w="1936" h="9708" extrusionOk="0">
                  <a:moveTo>
                    <a:pt x="1" y="0"/>
                  </a:moveTo>
                  <a:lnTo>
                    <a:pt x="1" y="9707"/>
                  </a:lnTo>
                  <a:lnTo>
                    <a:pt x="1936" y="9707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7784416" y="1987206"/>
              <a:ext cx="442908" cy="417424"/>
            </a:xfrm>
            <a:custGeom>
              <a:avLst/>
              <a:gdLst/>
              <a:ahLst/>
              <a:cxnLst/>
              <a:rect l="l" t="t" r="r" b="b"/>
              <a:pathLst>
                <a:path w="20282" h="19115" extrusionOk="0">
                  <a:moveTo>
                    <a:pt x="5805" y="1"/>
                  </a:moveTo>
                  <a:lnTo>
                    <a:pt x="1502" y="14111"/>
                  </a:lnTo>
                  <a:lnTo>
                    <a:pt x="1468" y="14278"/>
                  </a:lnTo>
                  <a:lnTo>
                    <a:pt x="1" y="19114"/>
                  </a:lnTo>
                  <a:lnTo>
                    <a:pt x="20282" y="19114"/>
                  </a:lnTo>
                  <a:lnTo>
                    <a:pt x="18814" y="14278"/>
                  </a:lnTo>
                  <a:lnTo>
                    <a:pt x="18747" y="14111"/>
                  </a:lnTo>
                  <a:lnTo>
                    <a:pt x="144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7920635" y="2055687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7" y="0"/>
                  </a:moveTo>
                  <a:cubicBezTo>
                    <a:pt x="67" y="0"/>
                    <a:pt x="1" y="34"/>
                    <a:pt x="1" y="134"/>
                  </a:cubicBezTo>
                  <a:cubicBezTo>
                    <a:pt x="1" y="200"/>
                    <a:pt x="67" y="267"/>
                    <a:pt x="167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7975271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8029907" y="2055687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267" y="200"/>
                    <a:pt x="267" y="134"/>
                  </a:cubicBezTo>
                  <a:cubicBezTo>
                    <a:pt x="267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8084522" y="2055687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7948324" y="20170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8002939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8057575" y="20170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7865999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0"/>
                  </a:moveTo>
                  <a:cubicBezTo>
                    <a:pt x="67" y="0"/>
                    <a:pt x="34" y="34"/>
                    <a:pt x="34" y="134"/>
                  </a:cubicBezTo>
                  <a:cubicBezTo>
                    <a:pt x="1" y="200"/>
                    <a:pt x="67" y="267"/>
                    <a:pt x="168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7920635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1" y="1"/>
                  </a:moveTo>
                  <a:cubicBezTo>
                    <a:pt x="76" y="1"/>
                    <a:pt x="1" y="51"/>
                    <a:pt x="1" y="151"/>
                  </a:cubicBezTo>
                  <a:cubicBezTo>
                    <a:pt x="1" y="234"/>
                    <a:pt x="76" y="276"/>
                    <a:pt x="151" y="276"/>
                  </a:cubicBezTo>
                  <a:cubicBezTo>
                    <a:pt x="226" y="276"/>
                    <a:pt x="301" y="234"/>
                    <a:pt x="301" y="151"/>
                  </a:cubicBezTo>
                  <a:cubicBezTo>
                    <a:pt x="301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7975271" y="2135086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0"/>
                  </a:moveTo>
                  <a:cubicBezTo>
                    <a:pt x="67" y="0"/>
                    <a:pt x="0" y="34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34" y="267"/>
                    <a:pt x="301" y="200"/>
                    <a:pt x="301" y="134"/>
                  </a:cubicBez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8029907" y="2134715"/>
              <a:ext cx="6573" cy="6027"/>
            </a:xfrm>
            <a:custGeom>
              <a:avLst/>
              <a:gdLst/>
              <a:ahLst/>
              <a:cxnLst/>
              <a:rect l="l" t="t" r="r" b="b"/>
              <a:pathLst>
                <a:path w="301" h="276" extrusionOk="0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cubicBezTo>
                    <a:pt x="0" y="234"/>
                    <a:pt x="67" y="276"/>
                    <a:pt x="138" y="276"/>
                  </a:cubicBezTo>
                  <a:cubicBezTo>
                    <a:pt x="209" y="276"/>
                    <a:pt x="284" y="234"/>
                    <a:pt x="300" y="151"/>
                  </a:cubicBezTo>
                  <a:cubicBezTo>
                    <a:pt x="300" y="51"/>
                    <a:pt x="225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8084522" y="2135086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34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34" y="267"/>
                    <a:pt x="268" y="200"/>
                    <a:pt x="268" y="134"/>
                  </a:cubicBezTo>
                  <a:cubicBezTo>
                    <a:pt x="268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8139158" y="2134715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1" y="51"/>
                    <a:pt x="1" y="151"/>
                  </a:cubicBezTo>
                  <a:cubicBezTo>
                    <a:pt x="1" y="234"/>
                    <a:pt x="67" y="276"/>
                    <a:pt x="134" y="276"/>
                  </a:cubicBezTo>
                  <a:cubicBezTo>
                    <a:pt x="201" y="276"/>
                    <a:pt x="268" y="234"/>
                    <a:pt x="268" y="151"/>
                  </a:cubicBezTo>
                  <a:cubicBezTo>
                    <a:pt x="268" y="51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7893273" y="2096479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7948324" y="2096479"/>
              <a:ext cx="5831" cy="5852"/>
            </a:xfrm>
            <a:custGeom>
              <a:avLst/>
              <a:gdLst/>
              <a:ahLst/>
              <a:cxnLst/>
              <a:rect l="l" t="t" r="r" b="b"/>
              <a:pathLst>
                <a:path w="267" h="268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34"/>
                    <a:pt x="67" y="267"/>
                    <a:pt x="134" y="267"/>
                  </a:cubicBezTo>
                  <a:cubicBezTo>
                    <a:pt x="200" y="267"/>
                    <a:pt x="267" y="234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8002939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34"/>
                    <a:pt x="68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8057575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34"/>
                    <a:pt x="67" y="267"/>
                    <a:pt x="134" y="267"/>
                  </a:cubicBezTo>
                  <a:cubicBezTo>
                    <a:pt x="201" y="267"/>
                    <a:pt x="268" y="234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8112211" y="2096479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34"/>
                    <a:pt x="34" y="267"/>
                    <a:pt x="134" y="267"/>
                  </a:cubicBezTo>
                  <a:cubicBezTo>
                    <a:pt x="201" y="267"/>
                    <a:pt x="267" y="234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7865999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7920635" y="22137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8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7975271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8029907" y="22137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8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8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8084522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8139158" y="22137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8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8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7893688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6"/>
                  </a:cubicBezTo>
                  <a:cubicBezTo>
                    <a:pt x="267" y="42"/>
                    <a:pt x="200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7947953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1" y="1"/>
                  </a:moveTo>
                  <a:cubicBezTo>
                    <a:pt x="92" y="1"/>
                    <a:pt x="34" y="34"/>
                    <a:pt x="17" y="101"/>
                  </a:cubicBezTo>
                  <a:cubicBezTo>
                    <a:pt x="0" y="184"/>
                    <a:pt x="76" y="226"/>
                    <a:pt x="151" y="226"/>
                  </a:cubicBezTo>
                  <a:cubicBezTo>
                    <a:pt x="226" y="226"/>
                    <a:pt x="301" y="184"/>
                    <a:pt x="284" y="101"/>
                  </a:cubicBezTo>
                  <a:cubicBezTo>
                    <a:pt x="267" y="34"/>
                    <a:pt x="209" y="1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8002939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8" y="1"/>
                    <a:pt x="1" y="42"/>
                    <a:pt x="1" y="126"/>
                  </a:cubicBezTo>
                  <a:cubicBezTo>
                    <a:pt x="1" y="226"/>
                    <a:pt x="68" y="276"/>
                    <a:pt x="134" y="276"/>
                  </a:cubicBezTo>
                  <a:cubicBezTo>
                    <a:pt x="201" y="276"/>
                    <a:pt x="268" y="226"/>
                    <a:pt x="268" y="126"/>
                  </a:cubicBezTo>
                  <a:cubicBezTo>
                    <a:pt x="268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8057225" y="2176599"/>
              <a:ext cx="6573" cy="4935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50" y="1"/>
                  </a:moveTo>
                  <a:cubicBezTo>
                    <a:pt x="92" y="1"/>
                    <a:pt x="33" y="34"/>
                    <a:pt x="17" y="101"/>
                  </a:cubicBezTo>
                  <a:cubicBezTo>
                    <a:pt x="0" y="184"/>
                    <a:pt x="75" y="226"/>
                    <a:pt x="150" y="226"/>
                  </a:cubicBezTo>
                  <a:cubicBezTo>
                    <a:pt x="225" y="226"/>
                    <a:pt x="300" y="184"/>
                    <a:pt x="284" y="101"/>
                  </a:cubicBezTo>
                  <a:cubicBezTo>
                    <a:pt x="267" y="34"/>
                    <a:pt x="209" y="1"/>
                    <a:pt x="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8112211" y="2176053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1"/>
                  </a:moveTo>
                  <a:cubicBezTo>
                    <a:pt x="67" y="1"/>
                    <a:pt x="0" y="42"/>
                    <a:pt x="0" y="126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1" y="276"/>
                    <a:pt x="267" y="226"/>
                    <a:pt x="267" y="126"/>
                  </a:cubicBezTo>
                  <a:cubicBezTo>
                    <a:pt x="267" y="42"/>
                    <a:pt x="201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7816472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34" y="1"/>
                  </a:moveTo>
                  <a:lnTo>
                    <a:pt x="0" y="168"/>
                  </a:lnTo>
                  <a:cubicBezTo>
                    <a:pt x="34" y="134"/>
                    <a:pt x="67" y="101"/>
                    <a:pt x="67" y="67"/>
                  </a:cubicBezTo>
                  <a:cubicBezTo>
                    <a:pt x="67" y="34"/>
                    <a:pt x="67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7865999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8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8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7920635" y="2293143"/>
              <a:ext cx="6573" cy="6573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67" y="301"/>
                  </a:cubicBezTo>
                  <a:cubicBezTo>
                    <a:pt x="234" y="301"/>
                    <a:pt x="301" y="234"/>
                    <a:pt x="301" y="167"/>
                  </a:cubicBezTo>
                  <a:cubicBezTo>
                    <a:pt x="301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7975271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8029907" y="2293143"/>
              <a:ext cx="5831" cy="6573"/>
            </a:xfrm>
            <a:custGeom>
              <a:avLst/>
              <a:gdLst/>
              <a:ahLst/>
              <a:cxnLst/>
              <a:rect l="l" t="t" r="r" b="b"/>
              <a:pathLst>
                <a:path w="267" h="301" extrusionOk="0">
                  <a:moveTo>
                    <a:pt x="134" y="1"/>
                  </a:moveTo>
                  <a:cubicBezTo>
                    <a:pt x="67" y="1"/>
                    <a:pt x="0" y="67"/>
                    <a:pt x="0" y="167"/>
                  </a:cubicBezTo>
                  <a:cubicBezTo>
                    <a:pt x="0" y="234"/>
                    <a:pt x="67" y="301"/>
                    <a:pt x="134" y="301"/>
                  </a:cubicBezTo>
                  <a:cubicBezTo>
                    <a:pt x="234" y="301"/>
                    <a:pt x="267" y="234"/>
                    <a:pt x="267" y="167"/>
                  </a:cubicBezTo>
                  <a:cubicBezTo>
                    <a:pt x="267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8084522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8" y="1"/>
                    <a:pt x="1" y="67"/>
                    <a:pt x="1" y="167"/>
                  </a:cubicBezTo>
                  <a:cubicBezTo>
                    <a:pt x="1" y="234"/>
                    <a:pt x="68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8139158" y="2293143"/>
              <a:ext cx="5852" cy="6573"/>
            </a:xfrm>
            <a:custGeom>
              <a:avLst/>
              <a:gdLst/>
              <a:ahLst/>
              <a:cxnLst/>
              <a:rect l="l" t="t" r="r" b="b"/>
              <a:pathLst>
                <a:path w="268" h="301" extrusionOk="0">
                  <a:moveTo>
                    <a:pt x="134" y="1"/>
                  </a:moveTo>
                  <a:cubicBezTo>
                    <a:pt x="67" y="1"/>
                    <a:pt x="1" y="67"/>
                    <a:pt x="1" y="167"/>
                  </a:cubicBezTo>
                  <a:cubicBezTo>
                    <a:pt x="1" y="234"/>
                    <a:pt x="67" y="301"/>
                    <a:pt x="134" y="301"/>
                  </a:cubicBezTo>
                  <a:cubicBezTo>
                    <a:pt x="234" y="301"/>
                    <a:pt x="268" y="234"/>
                    <a:pt x="268" y="167"/>
                  </a:cubicBezTo>
                  <a:cubicBezTo>
                    <a:pt x="268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8193794" y="2295326"/>
              <a:ext cx="1485" cy="3669"/>
            </a:xfrm>
            <a:custGeom>
              <a:avLst/>
              <a:gdLst/>
              <a:ahLst/>
              <a:cxnLst/>
              <a:rect l="l" t="t" r="r" b="b"/>
              <a:pathLst>
                <a:path w="68" h="168" extrusionOk="0">
                  <a:moveTo>
                    <a:pt x="0" y="1"/>
                  </a:moveTo>
                  <a:cubicBezTo>
                    <a:pt x="0" y="1"/>
                    <a:pt x="0" y="34"/>
                    <a:pt x="0" y="67"/>
                  </a:cubicBezTo>
                  <a:cubicBezTo>
                    <a:pt x="0" y="101"/>
                    <a:pt x="34" y="134"/>
                    <a:pt x="67" y="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7839052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7893273" y="2255277"/>
              <a:ext cx="6267" cy="4630"/>
            </a:xfrm>
            <a:custGeom>
              <a:avLst/>
              <a:gdLst/>
              <a:ahLst/>
              <a:cxnLst/>
              <a:rect l="l" t="t" r="r" b="b"/>
              <a:pathLst>
                <a:path w="287" h="212" extrusionOk="0">
                  <a:moveTo>
                    <a:pt x="153" y="0"/>
                  </a:moveTo>
                  <a:cubicBezTo>
                    <a:pt x="1" y="0"/>
                    <a:pt x="156" y="211"/>
                    <a:pt x="240" y="211"/>
                  </a:cubicBezTo>
                  <a:cubicBezTo>
                    <a:pt x="267" y="211"/>
                    <a:pt x="286" y="190"/>
                    <a:pt x="286" y="134"/>
                  </a:cubicBezTo>
                  <a:cubicBezTo>
                    <a:pt x="286" y="67"/>
                    <a:pt x="219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7948324" y="22552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4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8002939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8057575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4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4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8112211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4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8166847" y="22552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4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4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7811100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3" y="0"/>
                    <a:pt x="192" y="3"/>
                    <a:pt x="180" y="9"/>
                  </a:cubicBezTo>
                  <a:cubicBezTo>
                    <a:pt x="0" y="9"/>
                    <a:pt x="176" y="206"/>
                    <a:pt x="266" y="206"/>
                  </a:cubicBezTo>
                  <a:cubicBezTo>
                    <a:pt x="294" y="206"/>
                    <a:pt x="313" y="189"/>
                    <a:pt x="313" y="142"/>
                  </a:cubicBezTo>
                  <a:cubicBezTo>
                    <a:pt x="313" y="60"/>
                    <a:pt x="268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7865999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68" y="1"/>
                  </a:moveTo>
                  <a:cubicBezTo>
                    <a:pt x="1" y="1"/>
                    <a:pt x="1" y="234"/>
                    <a:pt x="168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7920351" y="2373088"/>
              <a:ext cx="6857" cy="4520"/>
            </a:xfrm>
            <a:custGeom>
              <a:avLst/>
              <a:gdLst/>
              <a:ahLst/>
              <a:cxnLst/>
              <a:rect l="l" t="t" r="r" b="b"/>
              <a:pathLst>
                <a:path w="314" h="207" extrusionOk="0">
                  <a:moveTo>
                    <a:pt x="215" y="0"/>
                  </a:moveTo>
                  <a:cubicBezTo>
                    <a:pt x="204" y="0"/>
                    <a:pt x="192" y="3"/>
                    <a:pt x="180" y="9"/>
                  </a:cubicBezTo>
                  <a:cubicBezTo>
                    <a:pt x="1" y="9"/>
                    <a:pt x="176" y="206"/>
                    <a:pt x="267" y="206"/>
                  </a:cubicBezTo>
                  <a:cubicBezTo>
                    <a:pt x="294" y="206"/>
                    <a:pt x="314" y="189"/>
                    <a:pt x="314" y="142"/>
                  </a:cubicBezTo>
                  <a:cubicBezTo>
                    <a:pt x="314" y="60"/>
                    <a:pt x="269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7975271" y="2373263"/>
              <a:ext cx="6573" cy="5852"/>
            </a:xfrm>
            <a:custGeom>
              <a:avLst/>
              <a:gdLst/>
              <a:ahLst/>
              <a:cxnLst/>
              <a:rect l="l" t="t" r="r" b="b"/>
              <a:pathLst>
                <a:path w="301" h="268" extrusionOk="0">
                  <a:moveTo>
                    <a:pt x="134" y="1"/>
                  </a:moveTo>
                  <a:cubicBezTo>
                    <a:pt x="0" y="1"/>
                    <a:pt x="0" y="234"/>
                    <a:pt x="134" y="268"/>
                  </a:cubicBezTo>
                  <a:cubicBezTo>
                    <a:pt x="234" y="268"/>
                    <a:pt x="301" y="201"/>
                    <a:pt x="301" y="134"/>
                  </a:cubicBezTo>
                  <a:cubicBezTo>
                    <a:pt x="301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8029449" y="2373088"/>
              <a:ext cx="7032" cy="4520"/>
            </a:xfrm>
            <a:custGeom>
              <a:avLst/>
              <a:gdLst/>
              <a:ahLst/>
              <a:cxnLst/>
              <a:rect l="l" t="t" r="r" b="b"/>
              <a:pathLst>
                <a:path w="322" h="207" extrusionOk="0">
                  <a:moveTo>
                    <a:pt x="204" y="0"/>
                  </a:moveTo>
                  <a:cubicBezTo>
                    <a:pt x="189" y="0"/>
                    <a:pt x="172" y="3"/>
                    <a:pt x="155" y="9"/>
                  </a:cubicBezTo>
                  <a:cubicBezTo>
                    <a:pt x="1" y="9"/>
                    <a:pt x="182" y="206"/>
                    <a:pt x="274" y="206"/>
                  </a:cubicBezTo>
                  <a:cubicBezTo>
                    <a:pt x="302" y="206"/>
                    <a:pt x="321" y="189"/>
                    <a:pt x="321" y="142"/>
                  </a:cubicBezTo>
                  <a:cubicBezTo>
                    <a:pt x="321" y="60"/>
                    <a:pt x="276" y="0"/>
                    <a:pt x="2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8084522" y="2373263"/>
              <a:ext cx="5852" cy="5852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1" y="1"/>
                    <a:pt x="1" y="234"/>
                    <a:pt x="134" y="268"/>
                  </a:cubicBezTo>
                  <a:cubicBezTo>
                    <a:pt x="234" y="268"/>
                    <a:pt x="268" y="201"/>
                    <a:pt x="268" y="134"/>
                  </a:cubicBezTo>
                  <a:cubicBezTo>
                    <a:pt x="268" y="34"/>
                    <a:pt x="234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8138721" y="2373088"/>
              <a:ext cx="6289" cy="4520"/>
            </a:xfrm>
            <a:custGeom>
              <a:avLst/>
              <a:gdLst/>
              <a:ahLst/>
              <a:cxnLst/>
              <a:rect l="l" t="t" r="r" b="b"/>
              <a:pathLst>
                <a:path w="288" h="207" extrusionOk="0">
                  <a:moveTo>
                    <a:pt x="201" y="0"/>
                  </a:moveTo>
                  <a:cubicBezTo>
                    <a:pt x="187" y="0"/>
                    <a:pt x="172" y="3"/>
                    <a:pt x="154" y="9"/>
                  </a:cubicBezTo>
                  <a:cubicBezTo>
                    <a:pt x="0" y="9"/>
                    <a:pt x="162" y="206"/>
                    <a:pt x="245" y="206"/>
                  </a:cubicBezTo>
                  <a:cubicBezTo>
                    <a:pt x="270" y="206"/>
                    <a:pt x="288" y="189"/>
                    <a:pt x="288" y="142"/>
                  </a:cubicBezTo>
                  <a:cubicBezTo>
                    <a:pt x="288" y="60"/>
                    <a:pt x="265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8193794" y="2373088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69" y="0"/>
                  </a:moveTo>
                  <a:cubicBezTo>
                    <a:pt x="158" y="0"/>
                    <a:pt x="146" y="3"/>
                    <a:pt x="134" y="9"/>
                  </a:cubicBezTo>
                  <a:cubicBezTo>
                    <a:pt x="0" y="9"/>
                    <a:pt x="0" y="242"/>
                    <a:pt x="134" y="276"/>
                  </a:cubicBezTo>
                  <a:cubicBezTo>
                    <a:pt x="201" y="276"/>
                    <a:pt x="267" y="209"/>
                    <a:pt x="267" y="142"/>
                  </a:cubicBezTo>
                  <a:cubicBezTo>
                    <a:pt x="267" y="60"/>
                    <a:pt x="222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7839052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7893688" y="2334851"/>
              <a:ext cx="5852" cy="602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134" y="0"/>
                  </a:moveTo>
                  <a:cubicBezTo>
                    <a:pt x="67" y="0"/>
                    <a:pt x="0" y="42"/>
                    <a:pt x="0" y="125"/>
                  </a:cubicBezTo>
                  <a:cubicBezTo>
                    <a:pt x="0" y="226"/>
                    <a:pt x="67" y="276"/>
                    <a:pt x="134" y="276"/>
                  </a:cubicBezTo>
                  <a:cubicBezTo>
                    <a:pt x="200" y="276"/>
                    <a:pt x="267" y="226"/>
                    <a:pt x="267" y="125"/>
                  </a:cubicBezTo>
                  <a:cubicBezTo>
                    <a:pt x="267" y="42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7948324" y="2334677"/>
              <a:ext cx="5831" cy="5831"/>
            </a:xfrm>
            <a:custGeom>
              <a:avLst/>
              <a:gdLst/>
              <a:ahLst/>
              <a:cxnLst/>
              <a:rect l="l" t="t" r="r" b="b"/>
              <a:pathLst>
                <a:path w="267" h="267" extrusionOk="0">
                  <a:moveTo>
                    <a:pt x="134" y="0"/>
                  </a:moveTo>
                  <a:cubicBezTo>
                    <a:pt x="67" y="0"/>
                    <a:pt x="0" y="67"/>
                    <a:pt x="0" y="133"/>
                  </a:cubicBezTo>
                  <a:cubicBezTo>
                    <a:pt x="0" y="200"/>
                    <a:pt x="67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8002939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8" y="0"/>
                    <a:pt x="1" y="67"/>
                    <a:pt x="1" y="133"/>
                  </a:cubicBezTo>
                  <a:cubicBezTo>
                    <a:pt x="1" y="200"/>
                    <a:pt x="68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8057575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67" y="0"/>
                    <a:pt x="1" y="67"/>
                    <a:pt x="1" y="133"/>
                  </a:cubicBezTo>
                  <a:cubicBezTo>
                    <a:pt x="1" y="200"/>
                    <a:pt x="67" y="267"/>
                    <a:pt x="134" y="267"/>
                  </a:cubicBezTo>
                  <a:cubicBezTo>
                    <a:pt x="201" y="267"/>
                    <a:pt x="268" y="200"/>
                    <a:pt x="268" y="133"/>
                  </a:cubicBezTo>
                  <a:cubicBezTo>
                    <a:pt x="268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8112211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1" y="267"/>
                    <a:pt x="267" y="200"/>
                    <a:pt x="267" y="133"/>
                  </a:cubicBezTo>
                  <a:cubicBezTo>
                    <a:pt x="267" y="67"/>
                    <a:pt x="201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8166847" y="2334677"/>
              <a:ext cx="5852" cy="5831"/>
            </a:xfrm>
            <a:custGeom>
              <a:avLst/>
              <a:gdLst/>
              <a:ahLst/>
              <a:cxnLst/>
              <a:rect l="l" t="t" r="r" b="b"/>
              <a:pathLst>
                <a:path w="268" h="267" extrusionOk="0">
                  <a:moveTo>
                    <a:pt x="134" y="0"/>
                  </a:moveTo>
                  <a:cubicBezTo>
                    <a:pt x="34" y="0"/>
                    <a:pt x="0" y="67"/>
                    <a:pt x="0" y="133"/>
                  </a:cubicBezTo>
                  <a:cubicBezTo>
                    <a:pt x="0" y="200"/>
                    <a:pt x="34" y="267"/>
                    <a:pt x="134" y="267"/>
                  </a:cubicBezTo>
                  <a:cubicBezTo>
                    <a:pt x="200" y="267"/>
                    <a:pt x="267" y="200"/>
                    <a:pt x="267" y="133"/>
                  </a:cubicBezTo>
                  <a:cubicBezTo>
                    <a:pt x="267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4714131" y="2057871"/>
              <a:ext cx="450923" cy="938248"/>
            </a:xfrm>
            <a:custGeom>
              <a:avLst/>
              <a:gdLst/>
              <a:ahLst/>
              <a:cxnLst/>
              <a:rect l="l" t="t" r="r" b="b"/>
              <a:pathLst>
                <a:path w="20649" h="42965" extrusionOk="0">
                  <a:moveTo>
                    <a:pt x="12009" y="0"/>
                  </a:moveTo>
                  <a:lnTo>
                    <a:pt x="0" y="5504"/>
                  </a:lnTo>
                  <a:lnTo>
                    <a:pt x="7506" y="42964"/>
                  </a:lnTo>
                  <a:lnTo>
                    <a:pt x="20648" y="42964"/>
                  </a:lnTo>
                  <a:lnTo>
                    <a:pt x="1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4976350" y="2057871"/>
              <a:ext cx="1008914" cy="938248"/>
            </a:xfrm>
            <a:custGeom>
              <a:avLst/>
              <a:gdLst/>
              <a:ahLst/>
              <a:cxnLst/>
              <a:rect l="l" t="t" r="r" b="b"/>
              <a:pathLst>
                <a:path w="46201" h="42965" extrusionOk="0">
                  <a:moveTo>
                    <a:pt x="1" y="0"/>
                  </a:moveTo>
                  <a:lnTo>
                    <a:pt x="8640" y="42964"/>
                  </a:lnTo>
                  <a:lnTo>
                    <a:pt x="46201" y="42964"/>
                  </a:lnTo>
                  <a:lnTo>
                    <a:pt x="375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4577912" y="2557567"/>
              <a:ext cx="439261" cy="901823"/>
            </a:xfrm>
            <a:custGeom>
              <a:avLst/>
              <a:gdLst/>
              <a:ahLst/>
              <a:cxnLst/>
              <a:rect l="l" t="t" r="r" b="b"/>
              <a:pathLst>
                <a:path w="20115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20115" y="41297"/>
                  </a:lnTo>
                  <a:lnTo>
                    <a:pt x="201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5897086" y="2557567"/>
              <a:ext cx="299414" cy="901823"/>
            </a:xfrm>
            <a:custGeom>
              <a:avLst/>
              <a:gdLst/>
              <a:ahLst/>
              <a:cxnLst/>
              <a:rect l="l" t="t" r="r" b="b"/>
              <a:pathLst>
                <a:path w="13711" h="41297" extrusionOk="0">
                  <a:moveTo>
                    <a:pt x="0" y="0"/>
                  </a:moveTo>
                  <a:lnTo>
                    <a:pt x="8206" y="41297"/>
                  </a:lnTo>
                  <a:lnTo>
                    <a:pt x="13710" y="41297"/>
                  </a:lnTo>
                  <a:lnTo>
                    <a:pt x="13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5017141" y="2557567"/>
              <a:ext cx="241872" cy="901823"/>
            </a:xfrm>
            <a:custGeom>
              <a:avLst/>
              <a:gdLst/>
              <a:ahLst/>
              <a:cxnLst/>
              <a:rect l="l" t="t" r="r" b="b"/>
              <a:pathLst>
                <a:path w="11076" h="41297" extrusionOk="0">
                  <a:moveTo>
                    <a:pt x="1" y="0"/>
                  </a:moveTo>
                  <a:lnTo>
                    <a:pt x="1" y="41297"/>
                  </a:lnTo>
                  <a:lnTo>
                    <a:pt x="11076" y="41297"/>
                  </a:lnTo>
                  <a:lnTo>
                    <a:pt x="11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6196471" y="2557567"/>
              <a:ext cx="241130" cy="901823"/>
            </a:xfrm>
            <a:custGeom>
              <a:avLst/>
              <a:gdLst/>
              <a:ahLst/>
              <a:cxnLst/>
              <a:rect l="l" t="t" r="r" b="b"/>
              <a:pathLst>
                <a:path w="11042" h="41297" extrusionOk="0">
                  <a:moveTo>
                    <a:pt x="0" y="0"/>
                  </a:moveTo>
                  <a:lnTo>
                    <a:pt x="0" y="41297"/>
                  </a:lnTo>
                  <a:lnTo>
                    <a:pt x="11041" y="41297"/>
                  </a:lnTo>
                  <a:lnTo>
                    <a:pt x="110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5258986" y="2996076"/>
              <a:ext cx="937528" cy="463304"/>
            </a:xfrm>
            <a:custGeom>
              <a:avLst/>
              <a:gdLst/>
              <a:ahLst/>
              <a:cxnLst/>
              <a:rect l="l" t="t" r="r" b="b"/>
              <a:pathLst>
                <a:path w="42932" h="21216" extrusionOk="0">
                  <a:moveTo>
                    <a:pt x="1" y="0"/>
                  </a:moveTo>
                  <a:lnTo>
                    <a:pt x="1" y="21216"/>
                  </a:lnTo>
                  <a:lnTo>
                    <a:pt x="42931" y="21216"/>
                  </a:lnTo>
                  <a:lnTo>
                    <a:pt x="4293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5258986" y="2796485"/>
              <a:ext cx="937528" cy="201800"/>
            </a:xfrm>
            <a:custGeom>
              <a:avLst/>
              <a:gdLst/>
              <a:ahLst/>
              <a:cxnLst/>
              <a:rect l="l" t="t" r="r" b="b"/>
              <a:pathLst>
                <a:path w="42932" h="9241" extrusionOk="0">
                  <a:moveTo>
                    <a:pt x="1" y="1"/>
                  </a:moveTo>
                  <a:lnTo>
                    <a:pt x="1" y="9240"/>
                  </a:lnTo>
                  <a:lnTo>
                    <a:pt x="42931" y="9240"/>
                  </a:lnTo>
                  <a:lnTo>
                    <a:pt x="429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076887" y="2554641"/>
              <a:ext cx="186492" cy="847208"/>
            </a:xfrm>
            <a:custGeom>
              <a:avLst/>
              <a:gdLst/>
              <a:ahLst/>
              <a:cxnLst/>
              <a:rect l="l" t="t" r="r" b="b"/>
              <a:pathLst>
                <a:path w="8540" h="38796" extrusionOk="0">
                  <a:moveTo>
                    <a:pt x="8340" y="1"/>
                  </a:moveTo>
                  <a:lnTo>
                    <a:pt x="4170" y="68"/>
                  </a:lnTo>
                  <a:lnTo>
                    <a:pt x="0" y="134"/>
                  </a:lnTo>
                  <a:lnTo>
                    <a:pt x="4103" y="201"/>
                  </a:lnTo>
                  <a:lnTo>
                    <a:pt x="8171" y="266"/>
                  </a:lnTo>
                  <a:lnTo>
                    <a:pt x="8171" y="266"/>
                  </a:lnTo>
                  <a:lnTo>
                    <a:pt x="8106" y="4971"/>
                  </a:lnTo>
                  <a:lnTo>
                    <a:pt x="8106" y="9808"/>
                  </a:lnTo>
                  <a:cubicBezTo>
                    <a:pt x="8106" y="13010"/>
                    <a:pt x="8106" y="16246"/>
                    <a:pt x="8106" y="19448"/>
                  </a:cubicBezTo>
                  <a:cubicBezTo>
                    <a:pt x="8139" y="22684"/>
                    <a:pt x="8139" y="25886"/>
                    <a:pt x="8173" y="29122"/>
                  </a:cubicBezTo>
                  <a:cubicBezTo>
                    <a:pt x="8206" y="32357"/>
                    <a:pt x="8239" y="35560"/>
                    <a:pt x="8306" y="38795"/>
                  </a:cubicBezTo>
                  <a:cubicBezTo>
                    <a:pt x="8373" y="35560"/>
                    <a:pt x="8406" y="32357"/>
                    <a:pt x="8440" y="29122"/>
                  </a:cubicBezTo>
                  <a:cubicBezTo>
                    <a:pt x="8506" y="25886"/>
                    <a:pt x="8473" y="22684"/>
                    <a:pt x="8506" y="19448"/>
                  </a:cubicBezTo>
                  <a:cubicBezTo>
                    <a:pt x="8540" y="16246"/>
                    <a:pt x="8506" y="13010"/>
                    <a:pt x="8506" y="9808"/>
                  </a:cubicBezTo>
                  <a:lnTo>
                    <a:pt x="8506" y="4971"/>
                  </a:lnTo>
                  <a:lnTo>
                    <a:pt x="8473" y="134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6191361" y="2557567"/>
              <a:ext cx="9499" cy="847186"/>
            </a:xfrm>
            <a:custGeom>
              <a:avLst/>
              <a:gdLst/>
              <a:ahLst/>
              <a:cxnLst/>
              <a:rect l="l" t="t" r="r" b="b"/>
              <a:pathLst>
                <a:path w="435" h="38795" extrusionOk="0">
                  <a:moveTo>
                    <a:pt x="234" y="0"/>
                  </a:moveTo>
                  <a:cubicBezTo>
                    <a:pt x="134" y="3236"/>
                    <a:pt x="101" y="6472"/>
                    <a:pt x="67" y="9707"/>
                  </a:cubicBezTo>
                  <a:lnTo>
                    <a:pt x="1" y="19414"/>
                  </a:lnTo>
                  <a:lnTo>
                    <a:pt x="67" y="29088"/>
                  </a:lnTo>
                  <a:lnTo>
                    <a:pt x="134" y="33958"/>
                  </a:lnTo>
                  <a:lnTo>
                    <a:pt x="234" y="38795"/>
                  </a:lnTo>
                  <a:lnTo>
                    <a:pt x="334" y="33958"/>
                  </a:lnTo>
                  <a:lnTo>
                    <a:pt x="368" y="29088"/>
                  </a:lnTo>
                  <a:lnTo>
                    <a:pt x="434" y="19381"/>
                  </a:lnTo>
                  <a:lnTo>
                    <a:pt x="368" y="9707"/>
                  </a:lnTo>
                  <a:cubicBezTo>
                    <a:pt x="334" y="6472"/>
                    <a:pt x="301" y="3236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5258986" y="2991708"/>
              <a:ext cx="937528" cy="9477"/>
            </a:xfrm>
            <a:custGeom>
              <a:avLst/>
              <a:gdLst/>
              <a:ahLst/>
              <a:cxnLst/>
              <a:rect l="l" t="t" r="r" b="b"/>
              <a:pathLst>
                <a:path w="42932" h="434" extrusionOk="0">
                  <a:moveTo>
                    <a:pt x="21449" y="0"/>
                  </a:moveTo>
                  <a:lnTo>
                    <a:pt x="10708" y="67"/>
                  </a:lnTo>
                  <a:lnTo>
                    <a:pt x="5371" y="100"/>
                  </a:lnTo>
                  <a:lnTo>
                    <a:pt x="1" y="200"/>
                  </a:lnTo>
                  <a:lnTo>
                    <a:pt x="5371" y="300"/>
                  </a:lnTo>
                  <a:lnTo>
                    <a:pt x="10708" y="367"/>
                  </a:lnTo>
                  <a:lnTo>
                    <a:pt x="21449" y="434"/>
                  </a:lnTo>
                  <a:lnTo>
                    <a:pt x="32190" y="367"/>
                  </a:lnTo>
                  <a:cubicBezTo>
                    <a:pt x="35759" y="334"/>
                    <a:pt x="39329" y="300"/>
                    <a:pt x="42931" y="200"/>
                  </a:cubicBezTo>
                  <a:cubicBezTo>
                    <a:pt x="39329" y="134"/>
                    <a:pt x="35759" y="100"/>
                    <a:pt x="32190" y="67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5258986" y="2792118"/>
              <a:ext cx="937528" cy="8757"/>
            </a:xfrm>
            <a:custGeom>
              <a:avLst/>
              <a:gdLst/>
              <a:ahLst/>
              <a:cxnLst/>
              <a:rect l="l" t="t" r="r" b="b"/>
              <a:pathLst>
                <a:path w="42932" h="401" extrusionOk="0">
                  <a:moveTo>
                    <a:pt x="21449" y="0"/>
                  </a:moveTo>
                  <a:lnTo>
                    <a:pt x="10708" y="34"/>
                  </a:lnTo>
                  <a:lnTo>
                    <a:pt x="5371" y="100"/>
                  </a:lnTo>
                  <a:lnTo>
                    <a:pt x="1" y="201"/>
                  </a:lnTo>
                  <a:lnTo>
                    <a:pt x="5371" y="301"/>
                  </a:lnTo>
                  <a:lnTo>
                    <a:pt x="10708" y="367"/>
                  </a:lnTo>
                  <a:lnTo>
                    <a:pt x="21449" y="401"/>
                  </a:lnTo>
                  <a:lnTo>
                    <a:pt x="32190" y="367"/>
                  </a:lnTo>
                  <a:cubicBezTo>
                    <a:pt x="35759" y="334"/>
                    <a:pt x="39329" y="267"/>
                    <a:pt x="42931" y="201"/>
                  </a:cubicBezTo>
                  <a:cubicBezTo>
                    <a:pt x="39329" y="100"/>
                    <a:pt x="35759" y="67"/>
                    <a:pt x="32190" y="34"/>
                  </a:cubicBezTo>
                  <a:lnTo>
                    <a:pt x="2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4642025" y="3459348"/>
              <a:ext cx="102724" cy="241872"/>
            </a:xfrm>
            <a:custGeom>
              <a:avLst/>
              <a:gdLst/>
              <a:ahLst/>
              <a:cxnLst/>
              <a:rect l="l" t="t" r="r" b="b"/>
              <a:pathLst>
                <a:path w="4704" h="11076" extrusionOk="0">
                  <a:moveTo>
                    <a:pt x="0" y="1"/>
                  </a:moveTo>
                  <a:lnTo>
                    <a:pt x="267" y="3336"/>
                  </a:lnTo>
                  <a:lnTo>
                    <a:pt x="901" y="11075"/>
                  </a:lnTo>
                  <a:lnTo>
                    <a:pt x="3803" y="11075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642025" y="3459348"/>
              <a:ext cx="102724" cy="72872"/>
            </a:xfrm>
            <a:custGeom>
              <a:avLst/>
              <a:gdLst/>
              <a:ahLst/>
              <a:cxnLst/>
              <a:rect l="l" t="t" r="r" b="b"/>
              <a:pathLst>
                <a:path w="4704" h="3337" extrusionOk="0">
                  <a:moveTo>
                    <a:pt x="0" y="1"/>
                  </a:moveTo>
                  <a:lnTo>
                    <a:pt x="267" y="3336"/>
                  </a:lnTo>
                  <a:lnTo>
                    <a:pt x="4437" y="3336"/>
                  </a:lnTo>
                  <a:lnTo>
                    <a:pt x="4703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5086343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5086343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582423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1" y="11075"/>
                  </a:lnTo>
                  <a:lnTo>
                    <a:pt x="3837" y="11075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582423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71" y="3336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6269298" y="3459348"/>
              <a:ext cx="103466" cy="241872"/>
            </a:xfrm>
            <a:custGeom>
              <a:avLst/>
              <a:gdLst/>
              <a:ahLst/>
              <a:cxnLst/>
              <a:rect l="l" t="t" r="r" b="b"/>
              <a:pathLst>
                <a:path w="4738" h="11076" extrusionOk="0">
                  <a:moveTo>
                    <a:pt x="1" y="1"/>
                  </a:moveTo>
                  <a:lnTo>
                    <a:pt x="268" y="3336"/>
                  </a:lnTo>
                  <a:lnTo>
                    <a:pt x="902" y="11075"/>
                  </a:lnTo>
                  <a:lnTo>
                    <a:pt x="3804" y="11075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6269298" y="3459348"/>
              <a:ext cx="103466" cy="72872"/>
            </a:xfrm>
            <a:custGeom>
              <a:avLst/>
              <a:gdLst/>
              <a:ahLst/>
              <a:cxnLst/>
              <a:rect l="l" t="t" r="r" b="b"/>
              <a:pathLst>
                <a:path w="4738" h="3337" extrusionOk="0">
                  <a:moveTo>
                    <a:pt x="1" y="1"/>
                  </a:moveTo>
                  <a:lnTo>
                    <a:pt x="268" y="3336"/>
                  </a:lnTo>
                  <a:lnTo>
                    <a:pt x="4437" y="3336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4470845" y="4136775"/>
              <a:ext cx="747388" cy="158104"/>
            </a:xfrm>
            <a:custGeom>
              <a:avLst/>
              <a:gdLst/>
              <a:ahLst/>
              <a:cxnLst/>
              <a:rect l="l" t="t" r="r" b="b"/>
              <a:pathLst>
                <a:path w="34225" h="7240" extrusionOk="0">
                  <a:moveTo>
                    <a:pt x="17112" y="1"/>
                  </a:moveTo>
                  <a:cubicBezTo>
                    <a:pt x="7672" y="1"/>
                    <a:pt x="0" y="1635"/>
                    <a:pt x="0" y="3637"/>
                  </a:cubicBezTo>
                  <a:cubicBezTo>
                    <a:pt x="0" y="5605"/>
                    <a:pt x="7672" y="7239"/>
                    <a:pt x="17112" y="7239"/>
                  </a:cubicBezTo>
                  <a:cubicBezTo>
                    <a:pt x="26586" y="7239"/>
                    <a:pt x="34225" y="5605"/>
                    <a:pt x="34225" y="3637"/>
                  </a:cubicBezTo>
                  <a:cubicBezTo>
                    <a:pt x="34225" y="1635"/>
                    <a:pt x="26586" y="1"/>
                    <a:pt x="17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4850350" y="3991100"/>
              <a:ext cx="3259050" cy="474223"/>
            </a:xfrm>
            <a:custGeom>
              <a:avLst/>
              <a:gdLst/>
              <a:ahLst/>
              <a:cxnLst/>
              <a:rect l="l" t="t" r="r" b="b"/>
              <a:pathLst>
                <a:path w="149241" h="21716" extrusionOk="0">
                  <a:moveTo>
                    <a:pt x="74620" y="0"/>
                  </a:moveTo>
                  <a:cubicBezTo>
                    <a:pt x="33391" y="0"/>
                    <a:pt x="0" y="4871"/>
                    <a:pt x="0" y="10875"/>
                  </a:cubicBezTo>
                  <a:cubicBezTo>
                    <a:pt x="0" y="16879"/>
                    <a:pt x="33391" y="21716"/>
                    <a:pt x="74620" y="21716"/>
                  </a:cubicBezTo>
                  <a:cubicBezTo>
                    <a:pt x="115850" y="21716"/>
                    <a:pt x="149240" y="16879"/>
                    <a:pt x="149240" y="10875"/>
                  </a:cubicBezTo>
                  <a:cubicBezTo>
                    <a:pt x="149240" y="4871"/>
                    <a:pt x="115850" y="0"/>
                    <a:pt x="7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4567714" y="3696082"/>
              <a:ext cx="3824314" cy="9499"/>
            </a:xfrm>
            <a:custGeom>
              <a:avLst/>
              <a:gdLst/>
              <a:ahLst/>
              <a:cxnLst/>
              <a:rect l="l" t="t" r="r" b="b"/>
              <a:pathLst>
                <a:path w="175126" h="435" extrusionOk="0">
                  <a:moveTo>
                    <a:pt x="87563" y="1"/>
                  </a:moveTo>
                  <a:lnTo>
                    <a:pt x="43799" y="67"/>
                  </a:lnTo>
                  <a:lnTo>
                    <a:pt x="21883" y="101"/>
                  </a:lnTo>
                  <a:lnTo>
                    <a:pt x="1" y="234"/>
                  </a:lnTo>
                  <a:lnTo>
                    <a:pt x="21883" y="334"/>
                  </a:lnTo>
                  <a:lnTo>
                    <a:pt x="43799" y="368"/>
                  </a:lnTo>
                  <a:lnTo>
                    <a:pt x="87563" y="434"/>
                  </a:lnTo>
                  <a:lnTo>
                    <a:pt x="131328" y="368"/>
                  </a:lnTo>
                  <a:lnTo>
                    <a:pt x="153243" y="334"/>
                  </a:lnTo>
                  <a:lnTo>
                    <a:pt x="175126" y="234"/>
                  </a:lnTo>
                  <a:lnTo>
                    <a:pt x="153243" y="101"/>
                  </a:lnTo>
                  <a:lnTo>
                    <a:pt x="131328" y="67"/>
                  </a:lnTo>
                  <a:lnTo>
                    <a:pt x="87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5873764" y="759094"/>
              <a:ext cx="1202678" cy="873413"/>
            </a:xfrm>
            <a:custGeom>
              <a:avLst/>
              <a:gdLst/>
              <a:ahLst/>
              <a:cxnLst/>
              <a:rect l="l" t="t" r="r" b="b"/>
              <a:pathLst>
                <a:path w="55074" h="39996" extrusionOk="0">
                  <a:moveTo>
                    <a:pt x="28021" y="0"/>
                  </a:moveTo>
                  <a:cubicBezTo>
                    <a:pt x="13077" y="0"/>
                    <a:pt x="935" y="8940"/>
                    <a:pt x="935" y="19981"/>
                  </a:cubicBezTo>
                  <a:cubicBezTo>
                    <a:pt x="968" y="23084"/>
                    <a:pt x="1902" y="26119"/>
                    <a:pt x="3637" y="28688"/>
                  </a:cubicBezTo>
                  <a:lnTo>
                    <a:pt x="1" y="36827"/>
                  </a:lnTo>
                  <a:lnTo>
                    <a:pt x="9341" y="34458"/>
                  </a:lnTo>
                  <a:cubicBezTo>
                    <a:pt x="14178" y="37928"/>
                    <a:pt x="20749" y="39996"/>
                    <a:pt x="28021" y="39996"/>
                  </a:cubicBezTo>
                  <a:cubicBezTo>
                    <a:pt x="42965" y="39996"/>
                    <a:pt x="55074" y="31023"/>
                    <a:pt x="55074" y="19981"/>
                  </a:cubicBezTo>
                  <a:cubicBezTo>
                    <a:pt x="55074" y="8940"/>
                    <a:pt x="42965" y="0"/>
                    <a:pt x="28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5872323" y="755840"/>
              <a:ext cx="1212855" cy="879855"/>
            </a:xfrm>
            <a:custGeom>
              <a:avLst/>
              <a:gdLst/>
              <a:ahLst/>
              <a:cxnLst/>
              <a:rect l="l" t="t" r="r" b="b"/>
              <a:pathLst>
                <a:path w="55540" h="40291" extrusionOk="0">
                  <a:moveTo>
                    <a:pt x="28111" y="0"/>
                  </a:moveTo>
                  <a:cubicBezTo>
                    <a:pt x="24326" y="0"/>
                    <a:pt x="20559" y="601"/>
                    <a:pt x="16946" y="1784"/>
                  </a:cubicBezTo>
                  <a:cubicBezTo>
                    <a:pt x="14144" y="2685"/>
                    <a:pt x="11475" y="4052"/>
                    <a:pt x="9107" y="5753"/>
                  </a:cubicBezTo>
                  <a:cubicBezTo>
                    <a:pt x="6672" y="7455"/>
                    <a:pt x="4637" y="9623"/>
                    <a:pt x="3136" y="12158"/>
                  </a:cubicBezTo>
                  <a:cubicBezTo>
                    <a:pt x="1635" y="14727"/>
                    <a:pt x="868" y="17629"/>
                    <a:pt x="968" y="20597"/>
                  </a:cubicBezTo>
                  <a:cubicBezTo>
                    <a:pt x="1101" y="23533"/>
                    <a:pt x="2035" y="26402"/>
                    <a:pt x="3703" y="28837"/>
                  </a:cubicBezTo>
                  <a:cubicBezTo>
                    <a:pt x="2068" y="26402"/>
                    <a:pt x="1168" y="23533"/>
                    <a:pt x="1068" y="20597"/>
                  </a:cubicBezTo>
                  <a:cubicBezTo>
                    <a:pt x="1001" y="17662"/>
                    <a:pt x="1768" y="14760"/>
                    <a:pt x="3303" y="12258"/>
                  </a:cubicBezTo>
                  <a:cubicBezTo>
                    <a:pt x="4837" y="9756"/>
                    <a:pt x="6838" y="7621"/>
                    <a:pt x="9240" y="5954"/>
                  </a:cubicBezTo>
                  <a:cubicBezTo>
                    <a:pt x="11609" y="4252"/>
                    <a:pt x="14244" y="2951"/>
                    <a:pt x="17012" y="2051"/>
                  </a:cubicBezTo>
                  <a:cubicBezTo>
                    <a:pt x="20615" y="893"/>
                    <a:pt x="24355" y="314"/>
                    <a:pt x="28092" y="314"/>
                  </a:cubicBezTo>
                  <a:cubicBezTo>
                    <a:pt x="30168" y="314"/>
                    <a:pt x="32242" y="493"/>
                    <a:pt x="34291" y="850"/>
                  </a:cubicBezTo>
                  <a:cubicBezTo>
                    <a:pt x="37193" y="1350"/>
                    <a:pt x="39962" y="2218"/>
                    <a:pt x="42597" y="3485"/>
                  </a:cubicBezTo>
                  <a:cubicBezTo>
                    <a:pt x="45266" y="4719"/>
                    <a:pt x="47668" y="6387"/>
                    <a:pt x="49736" y="8422"/>
                  </a:cubicBezTo>
                  <a:cubicBezTo>
                    <a:pt x="51804" y="10457"/>
                    <a:pt x="53372" y="12959"/>
                    <a:pt x="54272" y="15727"/>
                  </a:cubicBezTo>
                  <a:cubicBezTo>
                    <a:pt x="55140" y="18529"/>
                    <a:pt x="55173" y="21498"/>
                    <a:pt x="54372" y="24267"/>
                  </a:cubicBezTo>
                  <a:cubicBezTo>
                    <a:pt x="53538" y="27069"/>
                    <a:pt x="52004" y="29604"/>
                    <a:pt x="49969" y="31672"/>
                  </a:cubicBezTo>
                  <a:cubicBezTo>
                    <a:pt x="47901" y="33740"/>
                    <a:pt x="45499" y="35441"/>
                    <a:pt x="42864" y="36709"/>
                  </a:cubicBezTo>
                  <a:cubicBezTo>
                    <a:pt x="38225" y="38897"/>
                    <a:pt x="33178" y="40013"/>
                    <a:pt x="28080" y="40013"/>
                  </a:cubicBezTo>
                  <a:cubicBezTo>
                    <a:pt x="27349" y="40013"/>
                    <a:pt x="26617" y="39991"/>
                    <a:pt x="25885" y="39945"/>
                  </a:cubicBezTo>
                  <a:cubicBezTo>
                    <a:pt x="24418" y="39844"/>
                    <a:pt x="22983" y="39678"/>
                    <a:pt x="21516" y="39411"/>
                  </a:cubicBezTo>
                  <a:cubicBezTo>
                    <a:pt x="20081" y="39177"/>
                    <a:pt x="18680" y="38810"/>
                    <a:pt x="17279" y="38377"/>
                  </a:cubicBezTo>
                  <a:cubicBezTo>
                    <a:pt x="14511" y="37476"/>
                    <a:pt x="11875" y="36175"/>
                    <a:pt x="9474" y="34541"/>
                  </a:cubicBezTo>
                  <a:lnTo>
                    <a:pt x="9407" y="34507"/>
                  </a:lnTo>
                  <a:lnTo>
                    <a:pt x="9374" y="34507"/>
                  </a:lnTo>
                  <a:lnTo>
                    <a:pt x="175" y="36881"/>
                  </a:lnTo>
                  <a:lnTo>
                    <a:pt x="175" y="36881"/>
                  </a:lnTo>
                  <a:lnTo>
                    <a:pt x="3703" y="28837"/>
                  </a:lnTo>
                  <a:lnTo>
                    <a:pt x="34" y="36942"/>
                  </a:lnTo>
                  <a:lnTo>
                    <a:pt x="0" y="37042"/>
                  </a:lnTo>
                  <a:lnTo>
                    <a:pt x="100" y="37009"/>
                  </a:lnTo>
                  <a:lnTo>
                    <a:pt x="9366" y="34693"/>
                  </a:lnTo>
                  <a:lnTo>
                    <a:pt x="9366" y="34693"/>
                  </a:lnTo>
                  <a:cubicBezTo>
                    <a:pt x="11761" y="36385"/>
                    <a:pt x="14421" y="37680"/>
                    <a:pt x="17213" y="38577"/>
                  </a:cubicBezTo>
                  <a:cubicBezTo>
                    <a:pt x="18614" y="39044"/>
                    <a:pt x="20048" y="39377"/>
                    <a:pt x="21482" y="39678"/>
                  </a:cubicBezTo>
                  <a:cubicBezTo>
                    <a:pt x="22917" y="39911"/>
                    <a:pt x="24384" y="40111"/>
                    <a:pt x="25852" y="40211"/>
                  </a:cubicBezTo>
                  <a:cubicBezTo>
                    <a:pt x="26628" y="40264"/>
                    <a:pt x="27403" y="40290"/>
                    <a:pt x="28178" y="40290"/>
                  </a:cubicBezTo>
                  <a:cubicBezTo>
                    <a:pt x="33298" y="40290"/>
                    <a:pt x="38362" y="39149"/>
                    <a:pt x="42998" y="36976"/>
                  </a:cubicBezTo>
                  <a:cubicBezTo>
                    <a:pt x="45666" y="35675"/>
                    <a:pt x="48101" y="33974"/>
                    <a:pt x="50203" y="31872"/>
                  </a:cubicBezTo>
                  <a:cubicBezTo>
                    <a:pt x="52304" y="29771"/>
                    <a:pt x="53839" y="27202"/>
                    <a:pt x="54706" y="24367"/>
                  </a:cubicBezTo>
                  <a:cubicBezTo>
                    <a:pt x="55540" y="21498"/>
                    <a:pt x="55540" y="18429"/>
                    <a:pt x="54639" y="15594"/>
                  </a:cubicBezTo>
                  <a:cubicBezTo>
                    <a:pt x="53705" y="12758"/>
                    <a:pt x="52104" y="10223"/>
                    <a:pt x="50003" y="8155"/>
                  </a:cubicBezTo>
                  <a:cubicBezTo>
                    <a:pt x="47868" y="6087"/>
                    <a:pt x="45433" y="4386"/>
                    <a:pt x="42731" y="3152"/>
                  </a:cubicBezTo>
                  <a:cubicBezTo>
                    <a:pt x="40062" y="1884"/>
                    <a:pt x="37260" y="1017"/>
                    <a:pt x="34358" y="550"/>
                  </a:cubicBezTo>
                  <a:cubicBezTo>
                    <a:pt x="32285" y="182"/>
                    <a:pt x="30195" y="0"/>
                    <a:pt x="28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6726019" y="3790047"/>
              <a:ext cx="601710" cy="530673"/>
            </a:xfrm>
            <a:custGeom>
              <a:avLst/>
              <a:gdLst/>
              <a:ahLst/>
              <a:cxnLst/>
              <a:rect l="l" t="t" r="r" b="b"/>
              <a:pathLst>
                <a:path w="27554" h="24301" extrusionOk="0">
                  <a:moveTo>
                    <a:pt x="11776" y="1"/>
                  </a:moveTo>
                  <a:lnTo>
                    <a:pt x="11776" y="9508"/>
                  </a:lnTo>
                  <a:lnTo>
                    <a:pt x="11776" y="12943"/>
                  </a:lnTo>
                  <a:lnTo>
                    <a:pt x="11843" y="15779"/>
                  </a:lnTo>
                  <a:cubicBezTo>
                    <a:pt x="11843" y="15779"/>
                    <a:pt x="2603" y="19948"/>
                    <a:pt x="1669" y="20682"/>
                  </a:cubicBezTo>
                  <a:cubicBezTo>
                    <a:pt x="735" y="21416"/>
                    <a:pt x="1" y="23851"/>
                    <a:pt x="835" y="24151"/>
                  </a:cubicBezTo>
                  <a:cubicBezTo>
                    <a:pt x="1136" y="24248"/>
                    <a:pt x="4478" y="24301"/>
                    <a:pt x="8670" y="24301"/>
                  </a:cubicBezTo>
                  <a:cubicBezTo>
                    <a:pt x="16093" y="24301"/>
                    <a:pt x="26178" y="24135"/>
                    <a:pt x="26753" y="23751"/>
                  </a:cubicBezTo>
                  <a:cubicBezTo>
                    <a:pt x="27120" y="23551"/>
                    <a:pt x="27287" y="20015"/>
                    <a:pt x="27420" y="15779"/>
                  </a:cubicBezTo>
                  <a:cubicBezTo>
                    <a:pt x="27454" y="14845"/>
                    <a:pt x="27454" y="13911"/>
                    <a:pt x="27487" y="12943"/>
                  </a:cubicBezTo>
                  <a:cubicBezTo>
                    <a:pt x="27487" y="11776"/>
                    <a:pt x="27520" y="10642"/>
                    <a:pt x="27520" y="9508"/>
                  </a:cubicBezTo>
                  <a:cubicBezTo>
                    <a:pt x="27554" y="4471"/>
                    <a:pt x="27487" y="1"/>
                    <a:pt x="2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6726019" y="3997651"/>
              <a:ext cx="600990" cy="323064"/>
            </a:xfrm>
            <a:custGeom>
              <a:avLst/>
              <a:gdLst/>
              <a:ahLst/>
              <a:cxnLst/>
              <a:rect l="l" t="t" r="r" b="b"/>
              <a:pathLst>
                <a:path w="27521" h="14794" extrusionOk="0">
                  <a:moveTo>
                    <a:pt x="11776" y="1"/>
                  </a:moveTo>
                  <a:lnTo>
                    <a:pt x="11776" y="3436"/>
                  </a:lnTo>
                  <a:lnTo>
                    <a:pt x="11843" y="6272"/>
                  </a:lnTo>
                  <a:cubicBezTo>
                    <a:pt x="11843" y="6272"/>
                    <a:pt x="2603" y="10441"/>
                    <a:pt x="1669" y="11175"/>
                  </a:cubicBezTo>
                  <a:cubicBezTo>
                    <a:pt x="735" y="11909"/>
                    <a:pt x="1" y="14344"/>
                    <a:pt x="835" y="14644"/>
                  </a:cubicBezTo>
                  <a:cubicBezTo>
                    <a:pt x="1136" y="14741"/>
                    <a:pt x="4478" y="14794"/>
                    <a:pt x="8670" y="14794"/>
                  </a:cubicBezTo>
                  <a:cubicBezTo>
                    <a:pt x="16093" y="14794"/>
                    <a:pt x="26178" y="14628"/>
                    <a:pt x="26753" y="14244"/>
                  </a:cubicBezTo>
                  <a:cubicBezTo>
                    <a:pt x="27120" y="14044"/>
                    <a:pt x="27287" y="10508"/>
                    <a:pt x="27420" y="6272"/>
                  </a:cubicBezTo>
                  <a:cubicBezTo>
                    <a:pt x="27454" y="5338"/>
                    <a:pt x="27454" y="4404"/>
                    <a:pt x="27487" y="3436"/>
                  </a:cubicBezTo>
                  <a:cubicBezTo>
                    <a:pt x="27487" y="2269"/>
                    <a:pt x="27520" y="1135"/>
                    <a:pt x="27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6723835" y="4071963"/>
              <a:ext cx="603894" cy="249472"/>
            </a:xfrm>
            <a:custGeom>
              <a:avLst/>
              <a:gdLst/>
              <a:ahLst/>
              <a:cxnLst/>
              <a:rect l="l" t="t" r="r" b="b"/>
              <a:pathLst>
                <a:path w="27654" h="11424" extrusionOk="0">
                  <a:moveTo>
                    <a:pt x="11843" y="0"/>
                  </a:moveTo>
                  <a:lnTo>
                    <a:pt x="11943" y="2835"/>
                  </a:lnTo>
                  <a:cubicBezTo>
                    <a:pt x="11943" y="2835"/>
                    <a:pt x="2636" y="7038"/>
                    <a:pt x="1702" y="7772"/>
                  </a:cubicBezTo>
                  <a:cubicBezTo>
                    <a:pt x="735" y="8539"/>
                    <a:pt x="1" y="10975"/>
                    <a:pt x="868" y="11275"/>
                  </a:cubicBezTo>
                  <a:cubicBezTo>
                    <a:pt x="1179" y="11372"/>
                    <a:pt x="4807" y="11424"/>
                    <a:pt x="9266" y="11424"/>
                  </a:cubicBezTo>
                  <a:cubicBezTo>
                    <a:pt x="12460" y="11424"/>
                    <a:pt x="16082" y="11397"/>
                    <a:pt x="19214" y="11341"/>
                  </a:cubicBezTo>
                  <a:cubicBezTo>
                    <a:pt x="20949" y="11308"/>
                    <a:pt x="22550" y="11241"/>
                    <a:pt x="23784" y="11175"/>
                  </a:cubicBezTo>
                  <a:cubicBezTo>
                    <a:pt x="25552" y="11108"/>
                    <a:pt x="26753" y="11008"/>
                    <a:pt x="26920" y="10874"/>
                  </a:cubicBezTo>
                  <a:cubicBezTo>
                    <a:pt x="27354" y="10608"/>
                    <a:pt x="27554" y="5437"/>
                    <a:pt x="27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6748598" y="4294285"/>
              <a:ext cx="537617" cy="5590"/>
            </a:xfrm>
            <a:custGeom>
              <a:avLst/>
              <a:gdLst/>
              <a:ahLst/>
              <a:cxnLst/>
              <a:rect l="l" t="t" r="r" b="b"/>
              <a:pathLst>
                <a:path w="24619" h="256" extrusionOk="0">
                  <a:moveTo>
                    <a:pt x="13846" y="0"/>
                  </a:moveTo>
                  <a:cubicBezTo>
                    <a:pt x="8257" y="0"/>
                    <a:pt x="2300" y="53"/>
                    <a:pt x="68" y="126"/>
                  </a:cubicBezTo>
                  <a:cubicBezTo>
                    <a:pt x="1" y="126"/>
                    <a:pt x="1" y="160"/>
                    <a:pt x="68" y="160"/>
                  </a:cubicBezTo>
                  <a:cubicBezTo>
                    <a:pt x="2213" y="213"/>
                    <a:pt x="7798" y="256"/>
                    <a:pt x="13191" y="256"/>
                  </a:cubicBezTo>
                  <a:cubicBezTo>
                    <a:pt x="18028" y="256"/>
                    <a:pt x="22710" y="221"/>
                    <a:pt x="24618" y="126"/>
                  </a:cubicBezTo>
                  <a:cubicBezTo>
                    <a:pt x="22796" y="36"/>
                    <a:pt x="18446" y="0"/>
                    <a:pt x="13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6968585" y="4111597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6" y="0"/>
                    <a:pt x="548" y="42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36" y="787"/>
                    <a:pt x="4871" y="1287"/>
                  </a:cubicBezTo>
                  <a:cubicBezTo>
                    <a:pt x="4883" y="1293"/>
                    <a:pt x="4894" y="1296"/>
                    <a:pt x="4904" y="1296"/>
                  </a:cubicBezTo>
                  <a:cubicBezTo>
                    <a:pt x="4948" y="1296"/>
                    <a:pt x="4965" y="1242"/>
                    <a:pt x="4938" y="1187"/>
                  </a:cubicBezTo>
                  <a:cubicBezTo>
                    <a:pt x="4022" y="346"/>
                    <a:pt x="2703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6943821" y="4126883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1"/>
                  </a:moveTo>
                  <a:cubicBezTo>
                    <a:pt x="986" y="1"/>
                    <a:pt x="548" y="43"/>
                    <a:pt x="134" y="120"/>
                  </a:cubicBezTo>
                  <a:cubicBezTo>
                    <a:pt x="1" y="120"/>
                    <a:pt x="1" y="320"/>
                    <a:pt x="134" y="320"/>
                  </a:cubicBezTo>
                  <a:cubicBezTo>
                    <a:pt x="1735" y="487"/>
                    <a:pt x="3303" y="787"/>
                    <a:pt x="4837" y="1288"/>
                  </a:cubicBezTo>
                  <a:cubicBezTo>
                    <a:pt x="4856" y="1294"/>
                    <a:pt x="4872" y="1297"/>
                    <a:pt x="4886" y="1297"/>
                  </a:cubicBezTo>
                  <a:cubicBezTo>
                    <a:pt x="4947" y="1297"/>
                    <a:pt x="4965" y="1242"/>
                    <a:pt x="4937" y="1188"/>
                  </a:cubicBezTo>
                  <a:cubicBezTo>
                    <a:pt x="4022" y="346"/>
                    <a:pt x="2703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6918338" y="4142190"/>
              <a:ext cx="108423" cy="28323"/>
            </a:xfrm>
            <a:custGeom>
              <a:avLst/>
              <a:gdLst/>
              <a:ahLst/>
              <a:cxnLst/>
              <a:rect l="l" t="t" r="r" b="b"/>
              <a:pathLst>
                <a:path w="4965" h="1297" extrusionOk="0">
                  <a:moveTo>
                    <a:pt x="1429" y="0"/>
                  </a:moveTo>
                  <a:cubicBezTo>
                    <a:pt x="985" y="0"/>
                    <a:pt x="547" y="42"/>
                    <a:pt x="134" y="120"/>
                  </a:cubicBezTo>
                  <a:cubicBezTo>
                    <a:pt x="0" y="120"/>
                    <a:pt x="0" y="320"/>
                    <a:pt x="134" y="320"/>
                  </a:cubicBezTo>
                  <a:cubicBezTo>
                    <a:pt x="1735" y="487"/>
                    <a:pt x="3336" y="787"/>
                    <a:pt x="4870" y="1287"/>
                  </a:cubicBezTo>
                  <a:cubicBezTo>
                    <a:pt x="4883" y="1293"/>
                    <a:pt x="4894" y="1296"/>
                    <a:pt x="4903" y="1296"/>
                  </a:cubicBezTo>
                  <a:cubicBezTo>
                    <a:pt x="4947" y="1296"/>
                    <a:pt x="4964" y="1242"/>
                    <a:pt x="4937" y="1187"/>
                  </a:cubicBezTo>
                  <a:cubicBezTo>
                    <a:pt x="4022" y="346"/>
                    <a:pt x="2702" y="0"/>
                    <a:pt x="1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6892832" y="4157476"/>
              <a:ext cx="109013" cy="28323"/>
            </a:xfrm>
            <a:custGeom>
              <a:avLst/>
              <a:gdLst/>
              <a:ahLst/>
              <a:cxnLst/>
              <a:rect l="l" t="t" r="r" b="b"/>
              <a:pathLst>
                <a:path w="4992" h="1297" extrusionOk="0">
                  <a:moveTo>
                    <a:pt x="1457" y="1"/>
                  </a:moveTo>
                  <a:cubicBezTo>
                    <a:pt x="1017" y="1"/>
                    <a:pt x="581" y="43"/>
                    <a:pt x="167" y="120"/>
                  </a:cubicBezTo>
                  <a:cubicBezTo>
                    <a:pt x="1" y="120"/>
                    <a:pt x="34" y="354"/>
                    <a:pt x="167" y="354"/>
                  </a:cubicBezTo>
                  <a:cubicBezTo>
                    <a:pt x="1769" y="487"/>
                    <a:pt x="3336" y="821"/>
                    <a:pt x="4871" y="1288"/>
                  </a:cubicBezTo>
                  <a:cubicBezTo>
                    <a:pt x="4883" y="1294"/>
                    <a:pt x="4895" y="1297"/>
                    <a:pt x="4907" y="1297"/>
                  </a:cubicBezTo>
                  <a:cubicBezTo>
                    <a:pt x="4957" y="1297"/>
                    <a:pt x="4992" y="1242"/>
                    <a:pt x="4937" y="1188"/>
                  </a:cubicBezTo>
                  <a:cubicBezTo>
                    <a:pt x="4022" y="346"/>
                    <a:pt x="2721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6893553" y="4022349"/>
              <a:ext cx="121679" cy="98574"/>
            </a:xfrm>
            <a:custGeom>
              <a:avLst/>
              <a:gdLst/>
              <a:ahLst/>
              <a:cxnLst/>
              <a:rect l="l" t="t" r="r" b="b"/>
              <a:pathLst>
                <a:path w="5572" h="4514" extrusionOk="0">
                  <a:moveTo>
                    <a:pt x="1526" y="465"/>
                  </a:moveTo>
                  <a:cubicBezTo>
                    <a:pt x="2047" y="465"/>
                    <a:pt x="2745" y="850"/>
                    <a:pt x="3003" y="1071"/>
                  </a:cubicBezTo>
                  <a:cubicBezTo>
                    <a:pt x="3303" y="1371"/>
                    <a:pt x="3604" y="1672"/>
                    <a:pt x="3870" y="2005"/>
                  </a:cubicBezTo>
                  <a:cubicBezTo>
                    <a:pt x="4404" y="2672"/>
                    <a:pt x="4871" y="3406"/>
                    <a:pt x="5338" y="4107"/>
                  </a:cubicBezTo>
                  <a:cubicBezTo>
                    <a:pt x="4704" y="3840"/>
                    <a:pt x="4071" y="3606"/>
                    <a:pt x="3437" y="3339"/>
                  </a:cubicBezTo>
                  <a:cubicBezTo>
                    <a:pt x="2636" y="3073"/>
                    <a:pt x="1068" y="2472"/>
                    <a:pt x="935" y="1538"/>
                  </a:cubicBezTo>
                  <a:lnTo>
                    <a:pt x="935" y="1505"/>
                  </a:lnTo>
                  <a:cubicBezTo>
                    <a:pt x="801" y="715"/>
                    <a:pt x="1106" y="465"/>
                    <a:pt x="1526" y="465"/>
                  </a:cubicBezTo>
                  <a:close/>
                  <a:moveTo>
                    <a:pt x="1600" y="1"/>
                  </a:moveTo>
                  <a:cubicBezTo>
                    <a:pt x="1224" y="1"/>
                    <a:pt x="866" y="142"/>
                    <a:pt x="601" y="504"/>
                  </a:cubicBezTo>
                  <a:cubicBezTo>
                    <a:pt x="1" y="1371"/>
                    <a:pt x="668" y="2272"/>
                    <a:pt x="1335" y="2806"/>
                  </a:cubicBezTo>
                  <a:cubicBezTo>
                    <a:pt x="2469" y="3673"/>
                    <a:pt x="3937" y="4040"/>
                    <a:pt x="5271" y="4507"/>
                  </a:cubicBezTo>
                  <a:cubicBezTo>
                    <a:pt x="5289" y="4511"/>
                    <a:pt x="5306" y="4513"/>
                    <a:pt x="5324" y="4513"/>
                  </a:cubicBezTo>
                  <a:cubicBezTo>
                    <a:pt x="5438" y="4513"/>
                    <a:pt x="5538" y="4423"/>
                    <a:pt x="5538" y="4307"/>
                  </a:cubicBezTo>
                  <a:cubicBezTo>
                    <a:pt x="5572" y="4307"/>
                    <a:pt x="5572" y="4273"/>
                    <a:pt x="5572" y="4240"/>
                  </a:cubicBezTo>
                  <a:cubicBezTo>
                    <a:pt x="5071" y="2839"/>
                    <a:pt x="4204" y="1572"/>
                    <a:pt x="3070" y="604"/>
                  </a:cubicBezTo>
                  <a:cubicBezTo>
                    <a:pt x="2682" y="274"/>
                    <a:pt x="2124" y="1"/>
                    <a:pt x="1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7006472" y="4044120"/>
              <a:ext cx="133318" cy="76650"/>
            </a:xfrm>
            <a:custGeom>
              <a:avLst/>
              <a:gdLst/>
              <a:ahLst/>
              <a:cxnLst/>
              <a:rect l="l" t="t" r="r" b="b"/>
              <a:pathLst>
                <a:path w="6105" h="3510" extrusionOk="0">
                  <a:moveTo>
                    <a:pt x="4507" y="488"/>
                  </a:moveTo>
                  <a:cubicBezTo>
                    <a:pt x="5105" y="488"/>
                    <a:pt x="5585" y="752"/>
                    <a:pt x="5171" y="1675"/>
                  </a:cubicBezTo>
                  <a:cubicBezTo>
                    <a:pt x="4804" y="2576"/>
                    <a:pt x="3136" y="2776"/>
                    <a:pt x="2302" y="2876"/>
                  </a:cubicBezTo>
                  <a:cubicBezTo>
                    <a:pt x="1635" y="2943"/>
                    <a:pt x="934" y="3010"/>
                    <a:pt x="234" y="3110"/>
                  </a:cubicBezTo>
                  <a:cubicBezTo>
                    <a:pt x="868" y="2509"/>
                    <a:pt x="1535" y="1976"/>
                    <a:pt x="2235" y="1442"/>
                  </a:cubicBezTo>
                  <a:cubicBezTo>
                    <a:pt x="2569" y="1208"/>
                    <a:pt x="2902" y="975"/>
                    <a:pt x="3269" y="775"/>
                  </a:cubicBezTo>
                  <a:cubicBezTo>
                    <a:pt x="3516" y="644"/>
                    <a:pt x="4046" y="488"/>
                    <a:pt x="4507" y="488"/>
                  </a:cubicBezTo>
                  <a:close/>
                  <a:moveTo>
                    <a:pt x="4433" y="1"/>
                  </a:moveTo>
                  <a:cubicBezTo>
                    <a:pt x="4049" y="1"/>
                    <a:pt x="3653" y="109"/>
                    <a:pt x="3336" y="274"/>
                  </a:cubicBezTo>
                  <a:cubicBezTo>
                    <a:pt x="1968" y="908"/>
                    <a:pt x="834" y="1942"/>
                    <a:pt x="0" y="3176"/>
                  </a:cubicBezTo>
                  <a:cubicBezTo>
                    <a:pt x="0" y="3210"/>
                    <a:pt x="0" y="3243"/>
                    <a:pt x="34" y="3243"/>
                  </a:cubicBezTo>
                  <a:cubicBezTo>
                    <a:pt x="0" y="3377"/>
                    <a:pt x="100" y="3510"/>
                    <a:pt x="234" y="3510"/>
                  </a:cubicBezTo>
                  <a:cubicBezTo>
                    <a:pt x="1635" y="3377"/>
                    <a:pt x="3136" y="3377"/>
                    <a:pt x="4470" y="2809"/>
                  </a:cubicBezTo>
                  <a:cubicBezTo>
                    <a:pt x="5237" y="2509"/>
                    <a:pt x="6105" y="1742"/>
                    <a:pt x="5738" y="808"/>
                  </a:cubicBezTo>
                  <a:cubicBezTo>
                    <a:pt x="5503" y="220"/>
                    <a:pt x="4980" y="1"/>
                    <a:pt x="4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6982429" y="2325920"/>
              <a:ext cx="458216" cy="1629536"/>
            </a:xfrm>
            <a:custGeom>
              <a:avLst/>
              <a:gdLst/>
              <a:ahLst/>
              <a:cxnLst/>
              <a:rect l="l" t="t" r="r" b="b"/>
              <a:pathLst>
                <a:path w="20983" h="74621" extrusionOk="0">
                  <a:moveTo>
                    <a:pt x="6238" y="1"/>
                  </a:moveTo>
                  <a:cubicBezTo>
                    <a:pt x="6238" y="1"/>
                    <a:pt x="1468" y="33958"/>
                    <a:pt x="634" y="41931"/>
                  </a:cubicBezTo>
                  <a:cubicBezTo>
                    <a:pt x="1" y="48169"/>
                    <a:pt x="34" y="74621"/>
                    <a:pt x="34" y="74621"/>
                  </a:cubicBezTo>
                  <a:lnTo>
                    <a:pt x="15778" y="74621"/>
                  </a:lnTo>
                  <a:cubicBezTo>
                    <a:pt x="15778" y="74621"/>
                    <a:pt x="16646" y="42665"/>
                    <a:pt x="16646" y="42598"/>
                  </a:cubicBezTo>
                  <a:cubicBezTo>
                    <a:pt x="16746" y="42064"/>
                    <a:pt x="20982" y="1"/>
                    <a:pt x="209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7015927" y="2325920"/>
              <a:ext cx="445834" cy="601710"/>
            </a:xfrm>
            <a:custGeom>
              <a:avLst/>
              <a:gdLst/>
              <a:ahLst/>
              <a:cxnLst/>
              <a:rect l="l" t="t" r="r" b="b"/>
              <a:pathLst>
                <a:path w="20416" h="27554" extrusionOk="0">
                  <a:moveTo>
                    <a:pt x="4704" y="1"/>
                  </a:moveTo>
                  <a:cubicBezTo>
                    <a:pt x="4704" y="1"/>
                    <a:pt x="1502" y="15012"/>
                    <a:pt x="1" y="27087"/>
                  </a:cubicBezTo>
                  <a:lnTo>
                    <a:pt x="17947" y="27554"/>
                  </a:lnTo>
                  <a:lnTo>
                    <a:pt x="204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7177652" y="2325920"/>
              <a:ext cx="284106" cy="601710"/>
            </a:xfrm>
            <a:custGeom>
              <a:avLst/>
              <a:gdLst/>
              <a:ahLst/>
              <a:cxnLst/>
              <a:rect l="l" t="t" r="r" b="b"/>
              <a:pathLst>
                <a:path w="13010" h="27554" extrusionOk="0">
                  <a:moveTo>
                    <a:pt x="0" y="1"/>
                  </a:moveTo>
                  <a:cubicBezTo>
                    <a:pt x="0" y="1"/>
                    <a:pt x="3870" y="15278"/>
                    <a:pt x="6672" y="27454"/>
                  </a:cubicBezTo>
                  <a:lnTo>
                    <a:pt x="10541" y="27554"/>
                  </a:lnTo>
                  <a:lnTo>
                    <a:pt x="130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7039249" y="2850794"/>
              <a:ext cx="340206" cy="14194"/>
            </a:xfrm>
            <a:custGeom>
              <a:avLst/>
              <a:gdLst/>
              <a:ahLst/>
              <a:cxnLst/>
              <a:rect l="l" t="t" r="r" b="b"/>
              <a:pathLst>
                <a:path w="15579" h="650" extrusionOk="0">
                  <a:moveTo>
                    <a:pt x="501" y="0"/>
                  </a:moveTo>
                  <a:cubicBezTo>
                    <a:pt x="345" y="0"/>
                    <a:pt x="189" y="4"/>
                    <a:pt x="34" y="15"/>
                  </a:cubicBezTo>
                  <a:cubicBezTo>
                    <a:pt x="0" y="49"/>
                    <a:pt x="0" y="49"/>
                    <a:pt x="34" y="82"/>
                  </a:cubicBezTo>
                  <a:cubicBezTo>
                    <a:pt x="301" y="149"/>
                    <a:pt x="567" y="149"/>
                    <a:pt x="801" y="149"/>
                  </a:cubicBezTo>
                  <a:lnTo>
                    <a:pt x="1702" y="215"/>
                  </a:lnTo>
                  <a:cubicBezTo>
                    <a:pt x="2269" y="249"/>
                    <a:pt x="2836" y="282"/>
                    <a:pt x="3369" y="316"/>
                  </a:cubicBezTo>
                  <a:cubicBezTo>
                    <a:pt x="5404" y="449"/>
                    <a:pt x="7439" y="549"/>
                    <a:pt x="9440" y="616"/>
                  </a:cubicBezTo>
                  <a:cubicBezTo>
                    <a:pt x="10475" y="616"/>
                    <a:pt x="11442" y="649"/>
                    <a:pt x="12476" y="649"/>
                  </a:cubicBezTo>
                  <a:cubicBezTo>
                    <a:pt x="13143" y="649"/>
                    <a:pt x="13825" y="634"/>
                    <a:pt x="14512" y="634"/>
                  </a:cubicBezTo>
                  <a:cubicBezTo>
                    <a:pt x="14855" y="634"/>
                    <a:pt x="15200" y="638"/>
                    <a:pt x="15545" y="649"/>
                  </a:cubicBezTo>
                  <a:cubicBezTo>
                    <a:pt x="15578" y="649"/>
                    <a:pt x="15578" y="616"/>
                    <a:pt x="15545" y="616"/>
                  </a:cubicBezTo>
                  <a:cubicBezTo>
                    <a:pt x="14944" y="582"/>
                    <a:pt x="14344" y="516"/>
                    <a:pt x="13777" y="449"/>
                  </a:cubicBezTo>
                  <a:lnTo>
                    <a:pt x="12109" y="349"/>
                  </a:lnTo>
                  <a:cubicBezTo>
                    <a:pt x="10074" y="182"/>
                    <a:pt x="8039" y="115"/>
                    <a:pt x="6038" y="49"/>
                  </a:cubicBezTo>
                  <a:cubicBezTo>
                    <a:pt x="5004" y="49"/>
                    <a:pt x="4003" y="15"/>
                    <a:pt x="3003" y="15"/>
                  </a:cubicBezTo>
                  <a:lnTo>
                    <a:pt x="1435" y="15"/>
                  </a:lnTo>
                  <a:cubicBezTo>
                    <a:pt x="1123" y="15"/>
                    <a:pt x="812" y="0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7459546" y="3889427"/>
              <a:ext cx="569653" cy="445529"/>
            </a:xfrm>
            <a:custGeom>
              <a:avLst/>
              <a:gdLst/>
              <a:ahLst/>
              <a:cxnLst/>
              <a:rect l="l" t="t" r="r" b="b"/>
              <a:pathLst>
                <a:path w="26086" h="20402" extrusionOk="0">
                  <a:moveTo>
                    <a:pt x="19610" y="1"/>
                  </a:moveTo>
                  <a:cubicBezTo>
                    <a:pt x="16250" y="1"/>
                    <a:pt x="11361" y="1186"/>
                    <a:pt x="9340" y="3289"/>
                  </a:cubicBezTo>
                  <a:cubicBezTo>
                    <a:pt x="8740" y="3922"/>
                    <a:pt x="8640" y="6791"/>
                    <a:pt x="8640" y="6791"/>
                  </a:cubicBezTo>
                  <a:lnTo>
                    <a:pt x="9441" y="9527"/>
                  </a:lnTo>
                  <a:cubicBezTo>
                    <a:pt x="9441" y="9527"/>
                    <a:pt x="1535" y="15864"/>
                    <a:pt x="834" y="16832"/>
                  </a:cubicBezTo>
                  <a:cubicBezTo>
                    <a:pt x="101" y="17799"/>
                    <a:pt x="0" y="20334"/>
                    <a:pt x="901" y="20401"/>
                  </a:cubicBezTo>
                  <a:cubicBezTo>
                    <a:pt x="906" y="20401"/>
                    <a:pt x="911" y="20401"/>
                    <a:pt x="917" y="20401"/>
                  </a:cubicBezTo>
                  <a:cubicBezTo>
                    <a:pt x="2019" y="20401"/>
                    <a:pt x="25156" y="14292"/>
                    <a:pt x="25886" y="13496"/>
                  </a:cubicBezTo>
                  <a:cubicBezTo>
                    <a:pt x="26086" y="13263"/>
                    <a:pt x="24651" y="6491"/>
                    <a:pt x="23717" y="2622"/>
                  </a:cubicBezTo>
                  <a:cubicBezTo>
                    <a:pt x="23517" y="1421"/>
                    <a:pt x="22617" y="487"/>
                    <a:pt x="21449" y="153"/>
                  </a:cubicBezTo>
                  <a:cubicBezTo>
                    <a:pt x="20926" y="51"/>
                    <a:pt x="20300" y="1"/>
                    <a:pt x="19610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7458083" y="3949566"/>
              <a:ext cx="576226" cy="386109"/>
            </a:xfrm>
            <a:custGeom>
              <a:avLst/>
              <a:gdLst/>
              <a:ahLst/>
              <a:cxnLst/>
              <a:rect l="l" t="t" r="r" b="b"/>
              <a:pathLst>
                <a:path w="26387" h="17681" extrusionOk="0">
                  <a:moveTo>
                    <a:pt x="23985" y="1"/>
                  </a:moveTo>
                  <a:lnTo>
                    <a:pt x="8674" y="4037"/>
                  </a:lnTo>
                  <a:lnTo>
                    <a:pt x="9474" y="6773"/>
                  </a:lnTo>
                  <a:cubicBezTo>
                    <a:pt x="9474" y="6773"/>
                    <a:pt x="1569" y="13177"/>
                    <a:pt x="835" y="14144"/>
                  </a:cubicBezTo>
                  <a:cubicBezTo>
                    <a:pt x="101" y="15112"/>
                    <a:pt x="1" y="17647"/>
                    <a:pt x="901" y="17680"/>
                  </a:cubicBezTo>
                  <a:cubicBezTo>
                    <a:pt x="906" y="17681"/>
                    <a:pt x="912" y="17681"/>
                    <a:pt x="918" y="17681"/>
                  </a:cubicBezTo>
                  <a:cubicBezTo>
                    <a:pt x="2052" y="17681"/>
                    <a:pt x="25289" y="11538"/>
                    <a:pt x="26019" y="10742"/>
                  </a:cubicBezTo>
                  <a:cubicBezTo>
                    <a:pt x="26386" y="10375"/>
                    <a:pt x="25252" y="5338"/>
                    <a:pt x="23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7477758" y="4178309"/>
              <a:ext cx="521589" cy="136965"/>
            </a:xfrm>
            <a:custGeom>
              <a:avLst/>
              <a:gdLst/>
              <a:ahLst/>
              <a:cxnLst/>
              <a:rect l="l" t="t" r="r" b="b"/>
              <a:pathLst>
                <a:path w="23885" h="6272" extrusionOk="0">
                  <a:moveTo>
                    <a:pt x="23851" y="0"/>
                  </a:moveTo>
                  <a:cubicBezTo>
                    <a:pt x="19881" y="834"/>
                    <a:pt x="4003" y="5070"/>
                    <a:pt x="67" y="6205"/>
                  </a:cubicBezTo>
                  <a:cubicBezTo>
                    <a:pt x="0" y="6205"/>
                    <a:pt x="0" y="6271"/>
                    <a:pt x="67" y="6271"/>
                  </a:cubicBezTo>
                  <a:cubicBezTo>
                    <a:pt x="4070" y="5337"/>
                    <a:pt x="19981" y="1234"/>
                    <a:pt x="23851" y="34"/>
                  </a:cubicBezTo>
                  <a:cubicBezTo>
                    <a:pt x="23884" y="0"/>
                    <a:pt x="23884" y="0"/>
                    <a:pt x="23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7645554" y="4066853"/>
              <a:ext cx="110476" cy="18322"/>
            </a:xfrm>
            <a:custGeom>
              <a:avLst/>
              <a:gdLst/>
              <a:ahLst/>
              <a:cxnLst/>
              <a:rect l="l" t="t" r="r" b="b"/>
              <a:pathLst>
                <a:path w="5059" h="839" extrusionOk="0">
                  <a:moveTo>
                    <a:pt x="2951" y="1"/>
                  </a:moveTo>
                  <a:cubicBezTo>
                    <a:pt x="1969" y="1"/>
                    <a:pt x="963" y="252"/>
                    <a:pt x="122" y="634"/>
                  </a:cubicBezTo>
                  <a:cubicBezTo>
                    <a:pt x="0" y="695"/>
                    <a:pt x="45" y="839"/>
                    <a:pt x="129" y="839"/>
                  </a:cubicBezTo>
                  <a:cubicBezTo>
                    <a:pt x="138" y="839"/>
                    <a:pt x="146" y="837"/>
                    <a:pt x="155" y="834"/>
                  </a:cubicBezTo>
                  <a:cubicBezTo>
                    <a:pt x="1338" y="662"/>
                    <a:pt x="2521" y="562"/>
                    <a:pt x="3703" y="562"/>
                  </a:cubicBezTo>
                  <a:cubicBezTo>
                    <a:pt x="4122" y="562"/>
                    <a:pt x="4540" y="575"/>
                    <a:pt x="4959" y="601"/>
                  </a:cubicBezTo>
                  <a:cubicBezTo>
                    <a:pt x="5025" y="601"/>
                    <a:pt x="5059" y="501"/>
                    <a:pt x="5025" y="468"/>
                  </a:cubicBezTo>
                  <a:cubicBezTo>
                    <a:pt x="4399" y="140"/>
                    <a:pt x="3682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7624438" y="4088035"/>
              <a:ext cx="111197" cy="18278"/>
            </a:xfrm>
            <a:custGeom>
              <a:avLst/>
              <a:gdLst/>
              <a:ahLst/>
              <a:cxnLst/>
              <a:rect l="l" t="t" r="r" b="b"/>
              <a:pathLst>
                <a:path w="5092" h="837" extrusionOk="0">
                  <a:moveTo>
                    <a:pt x="2970" y="1"/>
                  </a:moveTo>
                  <a:cubicBezTo>
                    <a:pt x="1982" y="1"/>
                    <a:pt x="969" y="261"/>
                    <a:pt x="122" y="665"/>
                  </a:cubicBezTo>
                  <a:cubicBezTo>
                    <a:pt x="0" y="695"/>
                    <a:pt x="45" y="836"/>
                    <a:pt x="154" y="836"/>
                  </a:cubicBezTo>
                  <a:cubicBezTo>
                    <a:pt x="165" y="836"/>
                    <a:pt x="176" y="835"/>
                    <a:pt x="188" y="832"/>
                  </a:cubicBezTo>
                  <a:cubicBezTo>
                    <a:pt x="1346" y="659"/>
                    <a:pt x="2541" y="560"/>
                    <a:pt x="3731" y="560"/>
                  </a:cubicBezTo>
                  <a:cubicBezTo>
                    <a:pt x="4152" y="560"/>
                    <a:pt x="4573" y="572"/>
                    <a:pt x="4992" y="598"/>
                  </a:cubicBezTo>
                  <a:cubicBezTo>
                    <a:pt x="5025" y="598"/>
                    <a:pt x="5092" y="498"/>
                    <a:pt x="5025" y="465"/>
                  </a:cubicBezTo>
                  <a:cubicBezTo>
                    <a:pt x="4404" y="140"/>
                    <a:pt x="3694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7604697" y="4109304"/>
              <a:ext cx="110541" cy="18125"/>
            </a:xfrm>
            <a:custGeom>
              <a:avLst/>
              <a:gdLst/>
              <a:ahLst/>
              <a:cxnLst/>
              <a:rect l="l" t="t" r="r" b="b"/>
              <a:pathLst>
                <a:path w="5062" h="830" extrusionOk="0">
                  <a:moveTo>
                    <a:pt x="2905" y="1"/>
                  </a:moveTo>
                  <a:cubicBezTo>
                    <a:pt x="1928" y="1"/>
                    <a:pt x="928" y="259"/>
                    <a:pt x="92" y="658"/>
                  </a:cubicBezTo>
                  <a:cubicBezTo>
                    <a:pt x="1" y="689"/>
                    <a:pt x="20" y="830"/>
                    <a:pt x="125" y="830"/>
                  </a:cubicBezTo>
                  <a:cubicBezTo>
                    <a:pt x="135" y="830"/>
                    <a:pt x="146" y="828"/>
                    <a:pt x="158" y="825"/>
                  </a:cubicBezTo>
                  <a:cubicBezTo>
                    <a:pt x="1341" y="653"/>
                    <a:pt x="2524" y="553"/>
                    <a:pt x="3706" y="553"/>
                  </a:cubicBezTo>
                  <a:cubicBezTo>
                    <a:pt x="4125" y="553"/>
                    <a:pt x="4543" y="565"/>
                    <a:pt x="4962" y="592"/>
                  </a:cubicBezTo>
                  <a:cubicBezTo>
                    <a:pt x="4995" y="592"/>
                    <a:pt x="5062" y="492"/>
                    <a:pt x="4995" y="492"/>
                  </a:cubicBezTo>
                  <a:cubicBezTo>
                    <a:pt x="4364" y="147"/>
                    <a:pt x="3641" y="1"/>
                    <a:pt x="2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7583799" y="4130289"/>
              <a:ext cx="111044" cy="18475"/>
            </a:xfrm>
            <a:custGeom>
              <a:avLst/>
              <a:gdLst/>
              <a:ahLst/>
              <a:cxnLst/>
              <a:rect l="l" t="t" r="r" b="b"/>
              <a:pathLst>
                <a:path w="5085" h="846" extrusionOk="0">
                  <a:moveTo>
                    <a:pt x="2963" y="1"/>
                  </a:moveTo>
                  <a:cubicBezTo>
                    <a:pt x="1975" y="1"/>
                    <a:pt x="962" y="260"/>
                    <a:pt x="115" y="665"/>
                  </a:cubicBezTo>
                  <a:cubicBezTo>
                    <a:pt x="0" y="693"/>
                    <a:pt x="33" y="845"/>
                    <a:pt x="129" y="845"/>
                  </a:cubicBezTo>
                  <a:cubicBezTo>
                    <a:pt x="145" y="845"/>
                    <a:pt x="163" y="841"/>
                    <a:pt x="181" y="832"/>
                  </a:cubicBezTo>
                  <a:cubicBezTo>
                    <a:pt x="1339" y="659"/>
                    <a:pt x="2534" y="559"/>
                    <a:pt x="3724" y="559"/>
                  </a:cubicBezTo>
                  <a:cubicBezTo>
                    <a:pt x="4145" y="559"/>
                    <a:pt x="4566" y="572"/>
                    <a:pt x="4985" y="598"/>
                  </a:cubicBezTo>
                  <a:cubicBezTo>
                    <a:pt x="5018" y="598"/>
                    <a:pt x="5085" y="498"/>
                    <a:pt x="5018" y="465"/>
                  </a:cubicBezTo>
                  <a:cubicBezTo>
                    <a:pt x="4397" y="140"/>
                    <a:pt x="3687" y="1"/>
                    <a:pt x="2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7556415" y="4001735"/>
              <a:ext cx="134060" cy="76060"/>
            </a:xfrm>
            <a:custGeom>
              <a:avLst/>
              <a:gdLst/>
              <a:ahLst/>
              <a:cxnLst/>
              <a:rect l="l" t="t" r="r" b="b"/>
              <a:pathLst>
                <a:path w="6139" h="3483" extrusionOk="0">
                  <a:moveTo>
                    <a:pt x="1620" y="488"/>
                  </a:moveTo>
                  <a:cubicBezTo>
                    <a:pt x="2076" y="488"/>
                    <a:pt x="2594" y="633"/>
                    <a:pt x="2836" y="748"/>
                  </a:cubicBezTo>
                  <a:cubicBezTo>
                    <a:pt x="3203" y="948"/>
                    <a:pt x="3570" y="1181"/>
                    <a:pt x="3904" y="1448"/>
                  </a:cubicBezTo>
                  <a:cubicBezTo>
                    <a:pt x="4604" y="1948"/>
                    <a:pt x="5238" y="2516"/>
                    <a:pt x="5872" y="3116"/>
                  </a:cubicBezTo>
                  <a:cubicBezTo>
                    <a:pt x="5205" y="2983"/>
                    <a:pt x="4504" y="2949"/>
                    <a:pt x="3804" y="2849"/>
                  </a:cubicBezTo>
                  <a:cubicBezTo>
                    <a:pt x="3003" y="2749"/>
                    <a:pt x="1335" y="2582"/>
                    <a:pt x="935" y="1682"/>
                  </a:cubicBezTo>
                  <a:cubicBezTo>
                    <a:pt x="515" y="747"/>
                    <a:pt x="1012" y="488"/>
                    <a:pt x="1620" y="488"/>
                  </a:cubicBezTo>
                  <a:close/>
                  <a:moveTo>
                    <a:pt x="1699" y="0"/>
                  </a:moveTo>
                  <a:cubicBezTo>
                    <a:pt x="1143" y="0"/>
                    <a:pt x="607" y="217"/>
                    <a:pt x="368" y="814"/>
                  </a:cubicBezTo>
                  <a:cubicBezTo>
                    <a:pt x="1" y="1815"/>
                    <a:pt x="902" y="2482"/>
                    <a:pt x="1669" y="2816"/>
                  </a:cubicBezTo>
                  <a:cubicBezTo>
                    <a:pt x="2970" y="3383"/>
                    <a:pt x="4504" y="3349"/>
                    <a:pt x="5905" y="3483"/>
                  </a:cubicBezTo>
                  <a:cubicBezTo>
                    <a:pt x="6039" y="3483"/>
                    <a:pt x="6139" y="3349"/>
                    <a:pt x="6105" y="3249"/>
                  </a:cubicBezTo>
                  <a:cubicBezTo>
                    <a:pt x="6139" y="3216"/>
                    <a:pt x="6139" y="3183"/>
                    <a:pt x="6105" y="3183"/>
                  </a:cubicBezTo>
                  <a:cubicBezTo>
                    <a:pt x="5271" y="1915"/>
                    <a:pt x="4137" y="914"/>
                    <a:pt x="2770" y="247"/>
                  </a:cubicBezTo>
                  <a:cubicBezTo>
                    <a:pt x="2460" y="99"/>
                    <a:pt x="2075" y="0"/>
                    <a:pt x="1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7680995" y="3978653"/>
              <a:ext cx="121657" cy="98553"/>
            </a:xfrm>
            <a:custGeom>
              <a:avLst/>
              <a:gdLst/>
              <a:ahLst/>
              <a:cxnLst/>
              <a:rect l="l" t="t" r="r" b="b"/>
              <a:pathLst>
                <a:path w="5571" h="4513" extrusionOk="0">
                  <a:moveTo>
                    <a:pt x="4053" y="467"/>
                  </a:moveTo>
                  <a:cubicBezTo>
                    <a:pt x="4469" y="467"/>
                    <a:pt x="4770" y="719"/>
                    <a:pt x="4637" y="1504"/>
                  </a:cubicBezTo>
                  <a:cubicBezTo>
                    <a:pt x="4503" y="2472"/>
                    <a:pt x="2969" y="3072"/>
                    <a:pt x="2168" y="3372"/>
                  </a:cubicBezTo>
                  <a:cubicBezTo>
                    <a:pt x="1534" y="3606"/>
                    <a:pt x="867" y="3839"/>
                    <a:pt x="234" y="4140"/>
                  </a:cubicBezTo>
                  <a:cubicBezTo>
                    <a:pt x="701" y="3406"/>
                    <a:pt x="1201" y="2672"/>
                    <a:pt x="1735" y="2005"/>
                  </a:cubicBezTo>
                  <a:cubicBezTo>
                    <a:pt x="1968" y="1671"/>
                    <a:pt x="2268" y="1371"/>
                    <a:pt x="2569" y="1104"/>
                  </a:cubicBezTo>
                  <a:cubicBezTo>
                    <a:pt x="2828" y="863"/>
                    <a:pt x="3531" y="467"/>
                    <a:pt x="4053" y="467"/>
                  </a:cubicBezTo>
                  <a:close/>
                  <a:moveTo>
                    <a:pt x="3971" y="0"/>
                  </a:moveTo>
                  <a:cubicBezTo>
                    <a:pt x="3448" y="0"/>
                    <a:pt x="2890" y="274"/>
                    <a:pt x="2502" y="604"/>
                  </a:cubicBezTo>
                  <a:cubicBezTo>
                    <a:pt x="1368" y="1571"/>
                    <a:pt x="500" y="2839"/>
                    <a:pt x="33" y="4273"/>
                  </a:cubicBezTo>
                  <a:cubicBezTo>
                    <a:pt x="0" y="4273"/>
                    <a:pt x="33" y="4306"/>
                    <a:pt x="67" y="4306"/>
                  </a:cubicBezTo>
                  <a:cubicBezTo>
                    <a:pt x="67" y="4422"/>
                    <a:pt x="142" y="4513"/>
                    <a:pt x="250" y="4513"/>
                  </a:cubicBezTo>
                  <a:cubicBezTo>
                    <a:pt x="266" y="4513"/>
                    <a:pt x="283" y="4511"/>
                    <a:pt x="300" y="4507"/>
                  </a:cubicBezTo>
                  <a:cubicBezTo>
                    <a:pt x="1635" y="4040"/>
                    <a:pt x="3102" y="3673"/>
                    <a:pt x="4236" y="2772"/>
                  </a:cubicBezTo>
                  <a:cubicBezTo>
                    <a:pt x="4904" y="2272"/>
                    <a:pt x="5571" y="1338"/>
                    <a:pt x="4970" y="504"/>
                  </a:cubicBezTo>
                  <a:cubicBezTo>
                    <a:pt x="4705" y="141"/>
                    <a:pt x="4347" y="0"/>
                    <a:pt x="39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7140507" y="2325920"/>
              <a:ext cx="668708" cy="1107991"/>
            </a:xfrm>
            <a:custGeom>
              <a:avLst/>
              <a:gdLst/>
              <a:ahLst/>
              <a:cxnLst/>
              <a:rect l="l" t="t" r="r" b="b"/>
              <a:pathLst>
                <a:path w="30622" h="50738" extrusionOk="0">
                  <a:moveTo>
                    <a:pt x="21315" y="1"/>
                  </a:moveTo>
                  <a:lnTo>
                    <a:pt x="0" y="34"/>
                  </a:lnTo>
                  <a:cubicBezTo>
                    <a:pt x="0" y="34"/>
                    <a:pt x="901" y="4404"/>
                    <a:pt x="3036" y="7806"/>
                  </a:cubicBezTo>
                  <a:cubicBezTo>
                    <a:pt x="3036" y="7806"/>
                    <a:pt x="6104" y="9641"/>
                    <a:pt x="6938" y="10241"/>
                  </a:cubicBezTo>
                  <a:cubicBezTo>
                    <a:pt x="6938" y="10241"/>
                    <a:pt x="10474" y="38462"/>
                    <a:pt x="11241" y="41531"/>
                  </a:cubicBezTo>
                  <a:cubicBezTo>
                    <a:pt x="12009" y="44633"/>
                    <a:pt x="12943" y="47735"/>
                    <a:pt x="14010" y="50737"/>
                  </a:cubicBezTo>
                  <a:lnTo>
                    <a:pt x="30622" y="46234"/>
                  </a:lnTo>
                  <a:cubicBezTo>
                    <a:pt x="30622" y="46234"/>
                    <a:pt x="28787" y="40230"/>
                    <a:pt x="27653" y="36694"/>
                  </a:cubicBezTo>
                  <a:cubicBezTo>
                    <a:pt x="27186" y="35226"/>
                    <a:pt x="23483" y="12043"/>
                    <a:pt x="23550" y="11376"/>
                  </a:cubicBezTo>
                  <a:cubicBezTo>
                    <a:pt x="24584" y="3603"/>
                    <a:pt x="21315" y="1"/>
                    <a:pt x="21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7330621" y="2827254"/>
              <a:ext cx="32057" cy="258774"/>
            </a:xfrm>
            <a:custGeom>
              <a:avLst/>
              <a:gdLst/>
              <a:ahLst/>
              <a:cxnLst/>
              <a:rect l="l" t="t" r="r" b="b"/>
              <a:pathLst>
                <a:path w="1468" h="11850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cubicBezTo>
                    <a:pt x="67" y="1994"/>
                    <a:pt x="267" y="3995"/>
                    <a:pt x="501" y="5997"/>
                  </a:cubicBezTo>
                  <a:cubicBezTo>
                    <a:pt x="601" y="6931"/>
                    <a:pt x="734" y="7898"/>
                    <a:pt x="868" y="8866"/>
                  </a:cubicBezTo>
                  <a:cubicBezTo>
                    <a:pt x="1034" y="9866"/>
                    <a:pt x="1234" y="10834"/>
                    <a:pt x="1401" y="11834"/>
                  </a:cubicBezTo>
                  <a:cubicBezTo>
                    <a:pt x="1401" y="11845"/>
                    <a:pt x="1409" y="11849"/>
                    <a:pt x="1419" y="11849"/>
                  </a:cubicBezTo>
                  <a:cubicBezTo>
                    <a:pt x="1438" y="11849"/>
                    <a:pt x="1468" y="11834"/>
                    <a:pt x="1468" y="11834"/>
                  </a:cubicBezTo>
                  <a:cubicBezTo>
                    <a:pt x="1335" y="10834"/>
                    <a:pt x="1268" y="9800"/>
                    <a:pt x="1168" y="8799"/>
                  </a:cubicBezTo>
                  <a:cubicBezTo>
                    <a:pt x="1034" y="7798"/>
                    <a:pt x="901" y="6831"/>
                    <a:pt x="801" y="5863"/>
                  </a:cubicBezTo>
                  <a:cubicBezTo>
                    <a:pt x="567" y="3895"/>
                    <a:pt x="334" y="1961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7621249" y="3464457"/>
              <a:ext cx="195970" cy="456753"/>
            </a:xfrm>
            <a:custGeom>
              <a:avLst/>
              <a:gdLst/>
              <a:ahLst/>
              <a:cxnLst/>
              <a:rect l="l" t="t" r="r" b="b"/>
              <a:pathLst>
                <a:path w="8974" h="20916" extrusionOk="0">
                  <a:moveTo>
                    <a:pt x="3136" y="0"/>
                  </a:moveTo>
                  <a:lnTo>
                    <a:pt x="1" y="934"/>
                  </a:lnTo>
                  <a:lnTo>
                    <a:pt x="5838" y="20915"/>
                  </a:lnTo>
                  <a:lnTo>
                    <a:pt x="8974" y="2001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7616882" y="3547547"/>
              <a:ext cx="128230" cy="75165"/>
            </a:xfrm>
            <a:custGeom>
              <a:avLst/>
              <a:gdLst/>
              <a:ahLst/>
              <a:cxnLst/>
              <a:rect l="l" t="t" r="r" b="b"/>
              <a:pathLst>
                <a:path w="5872" h="3442" extrusionOk="0">
                  <a:moveTo>
                    <a:pt x="5533" y="1"/>
                  </a:moveTo>
                  <a:cubicBezTo>
                    <a:pt x="4555" y="1"/>
                    <a:pt x="1220" y="370"/>
                    <a:pt x="167" y="1566"/>
                  </a:cubicBezTo>
                  <a:cubicBezTo>
                    <a:pt x="1" y="1699"/>
                    <a:pt x="1568" y="3367"/>
                    <a:pt x="2035" y="3434"/>
                  </a:cubicBezTo>
                  <a:cubicBezTo>
                    <a:pt x="2072" y="3439"/>
                    <a:pt x="2119" y="3441"/>
                    <a:pt x="2173" y="3441"/>
                  </a:cubicBezTo>
                  <a:cubicBezTo>
                    <a:pt x="2810" y="3441"/>
                    <a:pt x="4559" y="3091"/>
                    <a:pt x="5204" y="2600"/>
                  </a:cubicBezTo>
                  <a:cubicBezTo>
                    <a:pt x="5538" y="2333"/>
                    <a:pt x="5871" y="165"/>
                    <a:pt x="5805" y="31"/>
                  </a:cubicBezTo>
                  <a:cubicBezTo>
                    <a:pt x="5800" y="12"/>
                    <a:pt x="5701" y="1"/>
                    <a:pt x="553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7722508" y="3860384"/>
              <a:ext cx="127487" cy="75994"/>
            </a:xfrm>
            <a:custGeom>
              <a:avLst/>
              <a:gdLst/>
              <a:ahLst/>
              <a:cxnLst/>
              <a:rect l="l" t="t" r="r" b="b"/>
              <a:pathLst>
                <a:path w="5838" h="3480" extrusionOk="0">
                  <a:moveTo>
                    <a:pt x="3612" y="0"/>
                  </a:moveTo>
                  <a:cubicBezTo>
                    <a:pt x="2936" y="0"/>
                    <a:pt x="1266" y="374"/>
                    <a:pt x="668" y="883"/>
                  </a:cubicBezTo>
                  <a:cubicBezTo>
                    <a:pt x="334" y="1116"/>
                    <a:pt x="0" y="3284"/>
                    <a:pt x="67" y="3451"/>
                  </a:cubicBezTo>
                  <a:cubicBezTo>
                    <a:pt x="72" y="3470"/>
                    <a:pt x="160" y="3480"/>
                    <a:pt x="312" y="3480"/>
                  </a:cubicBezTo>
                  <a:cubicBezTo>
                    <a:pt x="1258" y="3480"/>
                    <a:pt x="4670" y="3086"/>
                    <a:pt x="5704" y="1850"/>
                  </a:cubicBezTo>
                  <a:cubicBezTo>
                    <a:pt x="5838" y="1683"/>
                    <a:pt x="4270" y="82"/>
                    <a:pt x="3803" y="15"/>
                  </a:cubicBezTo>
                  <a:cubicBezTo>
                    <a:pt x="3755" y="5"/>
                    <a:pt x="3690" y="0"/>
                    <a:pt x="3612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7408557" y="3274192"/>
              <a:ext cx="435331" cy="307428"/>
            </a:xfrm>
            <a:custGeom>
              <a:avLst/>
              <a:gdLst/>
              <a:ahLst/>
              <a:cxnLst/>
              <a:rect l="l" t="t" r="r" b="b"/>
              <a:pathLst>
                <a:path w="19935" h="14078" extrusionOk="0">
                  <a:moveTo>
                    <a:pt x="17830" y="1"/>
                  </a:moveTo>
                  <a:cubicBezTo>
                    <a:pt x="17824" y="1"/>
                    <a:pt x="17818" y="3"/>
                    <a:pt x="17813" y="7"/>
                  </a:cubicBezTo>
                  <a:cubicBezTo>
                    <a:pt x="16345" y="1141"/>
                    <a:pt x="11976" y="4877"/>
                    <a:pt x="901" y="5044"/>
                  </a:cubicBezTo>
                  <a:cubicBezTo>
                    <a:pt x="0" y="5044"/>
                    <a:pt x="3103" y="11982"/>
                    <a:pt x="4370" y="12916"/>
                  </a:cubicBezTo>
                  <a:cubicBezTo>
                    <a:pt x="5360" y="13620"/>
                    <a:pt x="7250" y="14078"/>
                    <a:pt x="9380" y="14078"/>
                  </a:cubicBezTo>
                  <a:cubicBezTo>
                    <a:pt x="10478" y="14078"/>
                    <a:pt x="11641" y="13956"/>
                    <a:pt x="12776" y="13683"/>
                  </a:cubicBezTo>
                  <a:cubicBezTo>
                    <a:pt x="15678" y="12983"/>
                    <a:pt x="18213" y="10648"/>
                    <a:pt x="19081" y="9380"/>
                  </a:cubicBezTo>
                  <a:cubicBezTo>
                    <a:pt x="19935" y="8165"/>
                    <a:pt x="18202" y="1"/>
                    <a:pt x="17830" y="1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7130310" y="2325920"/>
              <a:ext cx="594417" cy="609725"/>
            </a:xfrm>
            <a:custGeom>
              <a:avLst/>
              <a:gdLst/>
              <a:ahLst/>
              <a:cxnLst/>
              <a:rect l="l" t="t" r="r" b="b"/>
              <a:pathLst>
                <a:path w="27220" h="27921" extrusionOk="0">
                  <a:moveTo>
                    <a:pt x="0" y="1"/>
                  </a:moveTo>
                  <a:lnTo>
                    <a:pt x="3069" y="7640"/>
                  </a:lnTo>
                  <a:lnTo>
                    <a:pt x="6838" y="9841"/>
                  </a:lnTo>
                  <a:lnTo>
                    <a:pt x="8906" y="27921"/>
                  </a:lnTo>
                  <a:lnTo>
                    <a:pt x="27219" y="25753"/>
                  </a:lnTo>
                  <a:cubicBezTo>
                    <a:pt x="25485" y="19081"/>
                    <a:pt x="24417" y="11442"/>
                    <a:pt x="24417" y="11442"/>
                  </a:cubicBezTo>
                  <a:cubicBezTo>
                    <a:pt x="25118" y="7473"/>
                    <a:pt x="24351" y="3403"/>
                    <a:pt x="2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7412204" y="2359374"/>
              <a:ext cx="165375" cy="124648"/>
            </a:xfrm>
            <a:custGeom>
              <a:avLst/>
              <a:gdLst/>
              <a:ahLst/>
              <a:cxnLst/>
              <a:rect l="l" t="t" r="r" b="b"/>
              <a:pathLst>
                <a:path w="7573" h="5708" extrusionOk="0">
                  <a:moveTo>
                    <a:pt x="98" y="0"/>
                  </a:moveTo>
                  <a:cubicBezTo>
                    <a:pt x="51" y="0"/>
                    <a:pt x="0" y="29"/>
                    <a:pt x="0" y="70"/>
                  </a:cubicBezTo>
                  <a:cubicBezTo>
                    <a:pt x="501" y="3572"/>
                    <a:pt x="3903" y="5707"/>
                    <a:pt x="7272" y="5707"/>
                  </a:cubicBezTo>
                  <a:cubicBezTo>
                    <a:pt x="7572" y="5707"/>
                    <a:pt x="7572" y="5240"/>
                    <a:pt x="7272" y="5240"/>
                  </a:cubicBezTo>
                  <a:cubicBezTo>
                    <a:pt x="5638" y="5174"/>
                    <a:pt x="4036" y="4640"/>
                    <a:pt x="2702" y="3672"/>
                  </a:cubicBezTo>
                  <a:cubicBezTo>
                    <a:pt x="1468" y="2772"/>
                    <a:pt x="567" y="1504"/>
                    <a:pt x="167" y="37"/>
                  </a:cubicBezTo>
                  <a:cubicBezTo>
                    <a:pt x="154" y="11"/>
                    <a:pt x="127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7188571" y="2483998"/>
              <a:ext cx="126767" cy="77960"/>
            </a:xfrm>
            <a:custGeom>
              <a:avLst/>
              <a:gdLst/>
              <a:ahLst/>
              <a:cxnLst/>
              <a:rect l="l" t="t" r="r" b="b"/>
              <a:pathLst>
                <a:path w="5805" h="3570" extrusionOk="0">
                  <a:moveTo>
                    <a:pt x="67" y="0"/>
                  </a:moveTo>
                  <a:cubicBezTo>
                    <a:pt x="34" y="0"/>
                    <a:pt x="1" y="34"/>
                    <a:pt x="34" y="100"/>
                  </a:cubicBezTo>
                  <a:cubicBezTo>
                    <a:pt x="868" y="767"/>
                    <a:pt x="1802" y="1401"/>
                    <a:pt x="2769" y="1935"/>
                  </a:cubicBezTo>
                  <a:cubicBezTo>
                    <a:pt x="3737" y="2502"/>
                    <a:pt x="4771" y="3002"/>
                    <a:pt x="5771" y="3570"/>
                  </a:cubicBezTo>
                  <a:cubicBezTo>
                    <a:pt x="5805" y="3570"/>
                    <a:pt x="5805" y="3536"/>
                    <a:pt x="5805" y="3503"/>
                  </a:cubicBezTo>
                  <a:cubicBezTo>
                    <a:pt x="4871" y="2869"/>
                    <a:pt x="3970" y="2169"/>
                    <a:pt x="3003" y="1568"/>
                  </a:cubicBezTo>
                  <a:cubicBezTo>
                    <a:pt x="2069" y="934"/>
                    <a:pt x="1101" y="4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7179312" y="2354767"/>
              <a:ext cx="82851" cy="172778"/>
            </a:xfrm>
            <a:custGeom>
              <a:avLst/>
              <a:gdLst/>
              <a:ahLst/>
              <a:cxnLst/>
              <a:rect l="l" t="t" r="r" b="b"/>
              <a:pathLst>
                <a:path w="3794" h="7912" extrusionOk="0">
                  <a:moveTo>
                    <a:pt x="71" y="0"/>
                  </a:moveTo>
                  <a:cubicBezTo>
                    <a:pt x="44" y="0"/>
                    <a:pt x="1" y="24"/>
                    <a:pt x="24" y="47"/>
                  </a:cubicBezTo>
                  <a:cubicBezTo>
                    <a:pt x="158" y="781"/>
                    <a:pt x="258" y="1515"/>
                    <a:pt x="358" y="2249"/>
                  </a:cubicBezTo>
                  <a:cubicBezTo>
                    <a:pt x="425" y="2883"/>
                    <a:pt x="558" y="3517"/>
                    <a:pt x="758" y="4117"/>
                  </a:cubicBezTo>
                  <a:cubicBezTo>
                    <a:pt x="925" y="4684"/>
                    <a:pt x="1292" y="5151"/>
                    <a:pt x="1759" y="5518"/>
                  </a:cubicBezTo>
                  <a:cubicBezTo>
                    <a:pt x="1992" y="5718"/>
                    <a:pt x="2293" y="5918"/>
                    <a:pt x="2526" y="6085"/>
                  </a:cubicBezTo>
                  <a:cubicBezTo>
                    <a:pt x="2793" y="6218"/>
                    <a:pt x="3026" y="6419"/>
                    <a:pt x="3293" y="6552"/>
                  </a:cubicBezTo>
                  <a:cubicBezTo>
                    <a:pt x="3327" y="6619"/>
                    <a:pt x="3327" y="6719"/>
                    <a:pt x="3327" y="6786"/>
                  </a:cubicBezTo>
                  <a:cubicBezTo>
                    <a:pt x="3393" y="6952"/>
                    <a:pt x="3427" y="7153"/>
                    <a:pt x="3493" y="7319"/>
                  </a:cubicBezTo>
                  <a:cubicBezTo>
                    <a:pt x="3527" y="7519"/>
                    <a:pt x="3594" y="7720"/>
                    <a:pt x="3694" y="7886"/>
                  </a:cubicBezTo>
                  <a:cubicBezTo>
                    <a:pt x="3694" y="7903"/>
                    <a:pt x="3710" y="7911"/>
                    <a:pt x="3727" y="7911"/>
                  </a:cubicBezTo>
                  <a:cubicBezTo>
                    <a:pt x="3744" y="7911"/>
                    <a:pt x="3760" y="7903"/>
                    <a:pt x="3760" y="7886"/>
                  </a:cubicBezTo>
                  <a:cubicBezTo>
                    <a:pt x="3794" y="7686"/>
                    <a:pt x="3760" y="7486"/>
                    <a:pt x="3727" y="7319"/>
                  </a:cubicBezTo>
                  <a:cubicBezTo>
                    <a:pt x="3727" y="7119"/>
                    <a:pt x="3694" y="6919"/>
                    <a:pt x="3660" y="6719"/>
                  </a:cubicBezTo>
                  <a:cubicBezTo>
                    <a:pt x="3660" y="6552"/>
                    <a:pt x="3127" y="3984"/>
                    <a:pt x="2960" y="3450"/>
                  </a:cubicBezTo>
                  <a:cubicBezTo>
                    <a:pt x="2693" y="2382"/>
                    <a:pt x="2359" y="1348"/>
                    <a:pt x="2026" y="314"/>
                  </a:cubicBezTo>
                  <a:cubicBezTo>
                    <a:pt x="2026" y="281"/>
                    <a:pt x="2009" y="264"/>
                    <a:pt x="1992" y="264"/>
                  </a:cubicBezTo>
                  <a:cubicBezTo>
                    <a:pt x="1976" y="264"/>
                    <a:pt x="1959" y="281"/>
                    <a:pt x="1959" y="314"/>
                  </a:cubicBezTo>
                  <a:cubicBezTo>
                    <a:pt x="2226" y="1348"/>
                    <a:pt x="2426" y="2449"/>
                    <a:pt x="2660" y="3517"/>
                  </a:cubicBezTo>
                  <a:cubicBezTo>
                    <a:pt x="2760" y="4084"/>
                    <a:pt x="2860" y="4617"/>
                    <a:pt x="2993" y="5184"/>
                  </a:cubicBezTo>
                  <a:cubicBezTo>
                    <a:pt x="3060" y="5418"/>
                    <a:pt x="3093" y="5651"/>
                    <a:pt x="3160" y="5918"/>
                  </a:cubicBezTo>
                  <a:cubicBezTo>
                    <a:pt x="3160" y="5985"/>
                    <a:pt x="3193" y="6085"/>
                    <a:pt x="3227" y="6152"/>
                  </a:cubicBezTo>
                  <a:cubicBezTo>
                    <a:pt x="3060" y="6052"/>
                    <a:pt x="2926" y="5952"/>
                    <a:pt x="2760" y="5852"/>
                  </a:cubicBezTo>
                  <a:cubicBezTo>
                    <a:pt x="2493" y="5685"/>
                    <a:pt x="2226" y="5485"/>
                    <a:pt x="1992" y="5284"/>
                  </a:cubicBezTo>
                  <a:cubicBezTo>
                    <a:pt x="1525" y="4884"/>
                    <a:pt x="1225" y="4350"/>
                    <a:pt x="1058" y="3783"/>
                  </a:cubicBezTo>
                  <a:cubicBezTo>
                    <a:pt x="858" y="3183"/>
                    <a:pt x="758" y="2616"/>
                    <a:pt x="591" y="1949"/>
                  </a:cubicBezTo>
                  <a:cubicBezTo>
                    <a:pt x="425" y="1315"/>
                    <a:pt x="224" y="681"/>
                    <a:pt x="91" y="14"/>
                  </a:cubicBezTo>
                  <a:cubicBezTo>
                    <a:pt x="91" y="4"/>
                    <a:pt x="82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7348090" y="2832189"/>
              <a:ext cx="338743" cy="41535"/>
            </a:xfrm>
            <a:custGeom>
              <a:avLst/>
              <a:gdLst/>
              <a:ahLst/>
              <a:cxnLst/>
              <a:rect l="l" t="t" r="r" b="b"/>
              <a:pathLst>
                <a:path w="15512" h="1902" extrusionOk="0">
                  <a:moveTo>
                    <a:pt x="15445" y="0"/>
                  </a:moveTo>
                  <a:cubicBezTo>
                    <a:pt x="14878" y="100"/>
                    <a:pt x="14278" y="100"/>
                    <a:pt x="13677" y="133"/>
                  </a:cubicBezTo>
                  <a:lnTo>
                    <a:pt x="12009" y="300"/>
                  </a:lnTo>
                  <a:cubicBezTo>
                    <a:pt x="9975" y="467"/>
                    <a:pt x="7973" y="701"/>
                    <a:pt x="5972" y="967"/>
                  </a:cubicBezTo>
                  <a:cubicBezTo>
                    <a:pt x="4971" y="1067"/>
                    <a:pt x="3970" y="1201"/>
                    <a:pt x="2970" y="1368"/>
                  </a:cubicBezTo>
                  <a:cubicBezTo>
                    <a:pt x="2469" y="1468"/>
                    <a:pt x="1869" y="1534"/>
                    <a:pt x="1435" y="1601"/>
                  </a:cubicBezTo>
                  <a:cubicBezTo>
                    <a:pt x="968" y="1668"/>
                    <a:pt x="468" y="1701"/>
                    <a:pt x="34" y="1835"/>
                  </a:cubicBezTo>
                  <a:cubicBezTo>
                    <a:pt x="1" y="1835"/>
                    <a:pt x="1" y="1868"/>
                    <a:pt x="34" y="1901"/>
                  </a:cubicBezTo>
                  <a:cubicBezTo>
                    <a:pt x="301" y="1901"/>
                    <a:pt x="568" y="1835"/>
                    <a:pt x="835" y="1835"/>
                  </a:cubicBezTo>
                  <a:lnTo>
                    <a:pt x="1702" y="1768"/>
                  </a:lnTo>
                  <a:cubicBezTo>
                    <a:pt x="2269" y="1735"/>
                    <a:pt x="2836" y="1668"/>
                    <a:pt x="3370" y="1601"/>
                  </a:cubicBezTo>
                  <a:cubicBezTo>
                    <a:pt x="5405" y="1468"/>
                    <a:pt x="7439" y="1234"/>
                    <a:pt x="9441" y="967"/>
                  </a:cubicBezTo>
                  <a:cubicBezTo>
                    <a:pt x="10442" y="834"/>
                    <a:pt x="11409" y="701"/>
                    <a:pt x="12410" y="567"/>
                  </a:cubicBezTo>
                  <a:cubicBezTo>
                    <a:pt x="13410" y="400"/>
                    <a:pt x="14444" y="167"/>
                    <a:pt x="15445" y="67"/>
                  </a:cubicBezTo>
                  <a:cubicBezTo>
                    <a:pt x="15512" y="67"/>
                    <a:pt x="15512" y="0"/>
                    <a:pt x="15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7005009" y="1339434"/>
              <a:ext cx="495886" cy="623330"/>
            </a:xfrm>
            <a:custGeom>
              <a:avLst/>
              <a:gdLst/>
              <a:ahLst/>
              <a:cxnLst/>
              <a:rect l="l" t="t" r="r" b="b"/>
              <a:pathLst>
                <a:path w="22708" h="28544" extrusionOk="0">
                  <a:moveTo>
                    <a:pt x="12247" y="1"/>
                  </a:moveTo>
                  <a:cubicBezTo>
                    <a:pt x="11723" y="1"/>
                    <a:pt x="11195" y="69"/>
                    <a:pt x="10675" y="210"/>
                  </a:cubicBezTo>
                  <a:cubicBezTo>
                    <a:pt x="5505" y="1411"/>
                    <a:pt x="6405" y="9283"/>
                    <a:pt x="5871" y="10751"/>
                  </a:cubicBezTo>
                  <a:cubicBezTo>
                    <a:pt x="5104" y="12919"/>
                    <a:pt x="3937" y="13553"/>
                    <a:pt x="2803" y="15955"/>
                  </a:cubicBezTo>
                  <a:cubicBezTo>
                    <a:pt x="1702" y="18357"/>
                    <a:pt x="2602" y="20225"/>
                    <a:pt x="2502" y="21993"/>
                  </a:cubicBezTo>
                  <a:cubicBezTo>
                    <a:pt x="2402" y="23727"/>
                    <a:pt x="1" y="25195"/>
                    <a:pt x="568" y="25262"/>
                  </a:cubicBezTo>
                  <a:cubicBezTo>
                    <a:pt x="768" y="25295"/>
                    <a:pt x="1802" y="25462"/>
                    <a:pt x="3303" y="25695"/>
                  </a:cubicBezTo>
                  <a:cubicBezTo>
                    <a:pt x="4337" y="24261"/>
                    <a:pt x="4871" y="22526"/>
                    <a:pt x="4871" y="20758"/>
                  </a:cubicBezTo>
                  <a:cubicBezTo>
                    <a:pt x="4871" y="20725"/>
                    <a:pt x="4875" y="20708"/>
                    <a:pt x="4881" y="20708"/>
                  </a:cubicBezTo>
                  <a:cubicBezTo>
                    <a:pt x="4961" y="20708"/>
                    <a:pt x="5442" y="23006"/>
                    <a:pt x="4704" y="25929"/>
                  </a:cubicBezTo>
                  <a:cubicBezTo>
                    <a:pt x="7606" y="26396"/>
                    <a:pt x="11576" y="27029"/>
                    <a:pt x="15011" y="27563"/>
                  </a:cubicBezTo>
                  <a:cubicBezTo>
                    <a:pt x="15278" y="26196"/>
                    <a:pt x="15578" y="24962"/>
                    <a:pt x="15578" y="24961"/>
                  </a:cubicBezTo>
                  <a:lnTo>
                    <a:pt x="15578" y="24961"/>
                  </a:lnTo>
                  <a:cubicBezTo>
                    <a:pt x="15545" y="25862"/>
                    <a:pt x="15612" y="26763"/>
                    <a:pt x="15779" y="27663"/>
                  </a:cubicBezTo>
                  <a:lnTo>
                    <a:pt x="17146" y="27863"/>
                  </a:lnTo>
                  <a:cubicBezTo>
                    <a:pt x="17380" y="25929"/>
                    <a:pt x="17747" y="24027"/>
                    <a:pt x="18180" y="22159"/>
                  </a:cubicBezTo>
                  <a:cubicBezTo>
                    <a:pt x="18180" y="24194"/>
                    <a:pt x="18480" y="26229"/>
                    <a:pt x="19114" y="28164"/>
                  </a:cubicBezTo>
                  <a:cubicBezTo>
                    <a:pt x="20792" y="28392"/>
                    <a:pt x="22044" y="28544"/>
                    <a:pt x="22500" y="28544"/>
                  </a:cubicBezTo>
                  <a:cubicBezTo>
                    <a:pt x="22642" y="28544"/>
                    <a:pt x="22707" y="28529"/>
                    <a:pt x="22683" y="28497"/>
                  </a:cubicBezTo>
                  <a:cubicBezTo>
                    <a:pt x="19881" y="24227"/>
                    <a:pt x="22617" y="22359"/>
                    <a:pt x="22116" y="18890"/>
                  </a:cubicBezTo>
                  <a:cubicBezTo>
                    <a:pt x="21549" y="14721"/>
                    <a:pt x="18147" y="13586"/>
                    <a:pt x="18681" y="10584"/>
                  </a:cubicBezTo>
                  <a:cubicBezTo>
                    <a:pt x="19081" y="8116"/>
                    <a:pt x="19982" y="3713"/>
                    <a:pt x="17013" y="2312"/>
                  </a:cubicBezTo>
                  <a:cubicBezTo>
                    <a:pt x="15846" y="834"/>
                    <a:pt x="14074" y="1"/>
                    <a:pt x="1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7404910" y="1558175"/>
              <a:ext cx="110738" cy="391918"/>
            </a:xfrm>
            <a:custGeom>
              <a:avLst/>
              <a:gdLst/>
              <a:ahLst/>
              <a:cxnLst/>
              <a:rect l="l" t="t" r="r" b="b"/>
              <a:pathLst>
                <a:path w="5071" h="17947" extrusionOk="0">
                  <a:moveTo>
                    <a:pt x="134" y="0"/>
                  </a:moveTo>
                  <a:cubicBezTo>
                    <a:pt x="1" y="834"/>
                    <a:pt x="101" y="1701"/>
                    <a:pt x="468" y="2469"/>
                  </a:cubicBezTo>
                  <a:cubicBezTo>
                    <a:pt x="835" y="3203"/>
                    <a:pt x="1302" y="3903"/>
                    <a:pt x="1902" y="4503"/>
                  </a:cubicBezTo>
                  <a:cubicBezTo>
                    <a:pt x="2436" y="5104"/>
                    <a:pt x="2969" y="5704"/>
                    <a:pt x="3436" y="6371"/>
                  </a:cubicBezTo>
                  <a:cubicBezTo>
                    <a:pt x="3870" y="7005"/>
                    <a:pt x="4170" y="7739"/>
                    <a:pt x="4304" y="8506"/>
                  </a:cubicBezTo>
                  <a:cubicBezTo>
                    <a:pt x="4404" y="9274"/>
                    <a:pt x="4404" y="10074"/>
                    <a:pt x="4237" y="10841"/>
                  </a:cubicBezTo>
                  <a:cubicBezTo>
                    <a:pt x="4070" y="11609"/>
                    <a:pt x="3803" y="12376"/>
                    <a:pt x="3603" y="13176"/>
                  </a:cubicBezTo>
                  <a:cubicBezTo>
                    <a:pt x="3470" y="13577"/>
                    <a:pt x="3403" y="14010"/>
                    <a:pt x="3336" y="14444"/>
                  </a:cubicBezTo>
                  <a:cubicBezTo>
                    <a:pt x="3303" y="14878"/>
                    <a:pt x="3336" y="15311"/>
                    <a:pt x="3470" y="15712"/>
                  </a:cubicBezTo>
                  <a:cubicBezTo>
                    <a:pt x="3703" y="16512"/>
                    <a:pt x="4070" y="17279"/>
                    <a:pt x="4571" y="17946"/>
                  </a:cubicBezTo>
                  <a:cubicBezTo>
                    <a:pt x="4204" y="17213"/>
                    <a:pt x="3937" y="16445"/>
                    <a:pt x="3803" y="15645"/>
                  </a:cubicBezTo>
                  <a:cubicBezTo>
                    <a:pt x="3703" y="14878"/>
                    <a:pt x="3803" y="14077"/>
                    <a:pt x="4104" y="13343"/>
                  </a:cubicBezTo>
                  <a:cubicBezTo>
                    <a:pt x="4404" y="12576"/>
                    <a:pt x="4637" y="11775"/>
                    <a:pt x="4837" y="10975"/>
                  </a:cubicBezTo>
                  <a:cubicBezTo>
                    <a:pt x="5038" y="10141"/>
                    <a:pt x="5071" y="9240"/>
                    <a:pt x="4938" y="8406"/>
                  </a:cubicBezTo>
                  <a:cubicBezTo>
                    <a:pt x="4771" y="7539"/>
                    <a:pt x="4437" y="6738"/>
                    <a:pt x="3937" y="6038"/>
                  </a:cubicBezTo>
                  <a:cubicBezTo>
                    <a:pt x="3403" y="5371"/>
                    <a:pt x="2869" y="4737"/>
                    <a:pt x="2269" y="4170"/>
                  </a:cubicBezTo>
                  <a:cubicBezTo>
                    <a:pt x="1669" y="3636"/>
                    <a:pt x="1135" y="3002"/>
                    <a:pt x="735" y="2335"/>
                  </a:cubicBezTo>
                  <a:cubicBezTo>
                    <a:pt x="334" y="1601"/>
                    <a:pt x="101" y="801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6999178" y="1397192"/>
              <a:ext cx="170485" cy="482238"/>
            </a:xfrm>
            <a:custGeom>
              <a:avLst/>
              <a:gdLst/>
              <a:ahLst/>
              <a:cxnLst/>
              <a:rect l="l" t="t" r="r" b="b"/>
              <a:pathLst>
                <a:path w="7807" h="22083" extrusionOk="0">
                  <a:moveTo>
                    <a:pt x="7806" y="0"/>
                  </a:moveTo>
                  <a:lnTo>
                    <a:pt x="7806" y="0"/>
                  </a:lnTo>
                  <a:cubicBezTo>
                    <a:pt x="7339" y="901"/>
                    <a:pt x="6972" y="1835"/>
                    <a:pt x="6739" y="2836"/>
                  </a:cubicBezTo>
                  <a:cubicBezTo>
                    <a:pt x="6472" y="3803"/>
                    <a:pt x="6272" y="4804"/>
                    <a:pt x="6072" y="5804"/>
                  </a:cubicBezTo>
                  <a:lnTo>
                    <a:pt x="5738" y="7272"/>
                  </a:lnTo>
                  <a:cubicBezTo>
                    <a:pt x="5638" y="7739"/>
                    <a:pt x="5505" y="8206"/>
                    <a:pt x="5338" y="8673"/>
                  </a:cubicBezTo>
                  <a:cubicBezTo>
                    <a:pt x="4938" y="9540"/>
                    <a:pt x="4371" y="10341"/>
                    <a:pt x="3670" y="11008"/>
                  </a:cubicBezTo>
                  <a:cubicBezTo>
                    <a:pt x="3303" y="11408"/>
                    <a:pt x="2970" y="11809"/>
                    <a:pt x="2669" y="12209"/>
                  </a:cubicBezTo>
                  <a:cubicBezTo>
                    <a:pt x="2369" y="12676"/>
                    <a:pt x="2136" y="13143"/>
                    <a:pt x="1935" y="13610"/>
                  </a:cubicBezTo>
                  <a:cubicBezTo>
                    <a:pt x="1769" y="14110"/>
                    <a:pt x="1602" y="14611"/>
                    <a:pt x="1502" y="15144"/>
                  </a:cubicBezTo>
                  <a:cubicBezTo>
                    <a:pt x="1402" y="15645"/>
                    <a:pt x="1368" y="16179"/>
                    <a:pt x="1402" y="16679"/>
                  </a:cubicBezTo>
                  <a:cubicBezTo>
                    <a:pt x="1402" y="17213"/>
                    <a:pt x="1502" y="17713"/>
                    <a:pt x="1535" y="18213"/>
                  </a:cubicBezTo>
                  <a:cubicBezTo>
                    <a:pt x="1602" y="18714"/>
                    <a:pt x="1602" y="19214"/>
                    <a:pt x="1569" y="19681"/>
                  </a:cubicBezTo>
                  <a:cubicBezTo>
                    <a:pt x="1468" y="20715"/>
                    <a:pt x="868" y="21582"/>
                    <a:pt x="1" y="22083"/>
                  </a:cubicBezTo>
                  <a:cubicBezTo>
                    <a:pt x="968" y="21683"/>
                    <a:pt x="1669" y="20782"/>
                    <a:pt x="1835" y="19748"/>
                  </a:cubicBezTo>
                  <a:cubicBezTo>
                    <a:pt x="1935" y="19247"/>
                    <a:pt x="1969" y="18714"/>
                    <a:pt x="1935" y="18213"/>
                  </a:cubicBezTo>
                  <a:cubicBezTo>
                    <a:pt x="1902" y="17680"/>
                    <a:pt x="1835" y="17179"/>
                    <a:pt x="1869" y="16712"/>
                  </a:cubicBezTo>
                  <a:cubicBezTo>
                    <a:pt x="1902" y="15745"/>
                    <a:pt x="2102" y="14778"/>
                    <a:pt x="2469" y="13877"/>
                  </a:cubicBezTo>
                  <a:cubicBezTo>
                    <a:pt x="2669" y="13443"/>
                    <a:pt x="2903" y="13010"/>
                    <a:pt x="3170" y="12609"/>
                  </a:cubicBezTo>
                  <a:cubicBezTo>
                    <a:pt x="3470" y="12209"/>
                    <a:pt x="3770" y="11842"/>
                    <a:pt x="4104" y="11475"/>
                  </a:cubicBezTo>
                  <a:cubicBezTo>
                    <a:pt x="4437" y="11108"/>
                    <a:pt x="4804" y="10741"/>
                    <a:pt x="5104" y="10308"/>
                  </a:cubicBezTo>
                  <a:cubicBezTo>
                    <a:pt x="5438" y="9874"/>
                    <a:pt x="5671" y="9407"/>
                    <a:pt x="5905" y="8907"/>
                  </a:cubicBezTo>
                  <a:cubicBezTo>
                    <a:pt x="6072" y="8440"/>
                    <a:pt x="6205" y="7939"/>
                    <a:pt x="6305" y="7406"/>
                  </a:cubicBezTo>
                  <a:cubicBezTo>
                    <a:pt x="6405" y="6905"/>
                    <a:pt x="6472" y="6405"/>
                    <a:pt x="6572" y="5905"/>
                  </a:cubicBezTo>
                  <a:cubicBezTo>
                    <a:pt x="6706" y="4904"/>
                    <a:pt x="6872" y="3903"/>
                    <a:pt x="7039" y="2936"/>
                  </a:cubicBezTo>
                  <a:cubicBezTo>
                    <a:pt x="7173" y="1935"/>
                    <a:pt x="7439" y="934"/>
                    <a:pt x="7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6507780" y="1360921"/>
              <a:ext cx="826528" cy="455770"/>
            </a:xfrm>
            <a:custGeom>
              <a:avLst/>
              <a:gdLst/>
              <a:ahLst/>
              <a:cxnLst/>
              <a:rect l="l" t="t" r="r" b="b"/>
              <a:pathLst>
                <a:path w="37849" h="20871" extrusionOk="0">
                  <a:moveTo>
                    <a:pt x="10317" y="1"/>
                  </a:moveTo>
                  <a:cubicBezTo>
                    <a:pt x="7869" y="1"/>
                    <a:pt x="1" y="3636"/>
                    <a:pt x="621" y="4730"/>
                  </a:cubicBezTo>
                  <a:cubicBezTo>
                    <a:pt x="2189" y="7532"/>
                    <a:pt x="7193" y="14771"/>
                    <a:pt x="12363" y="18273"/>
                  </a:cubicBezTo>
                  <a:cubicBezTo>
                    <a:pt x="14662" y="19843"/>
                    <a:pt x="22352" y="20870"/>
                    <a:pt x="28492" y="20870"/>
                  </a:cubicBezTo>
                  <a:cubicBezTo>
                    <a:pt x="31617" y="20870"/>
                    <a:pt x="34340" y="20604"/>
                    <a:pt x="35747" y="20008"/>
                  </a:cubicBezTo>
                  <a:cubicBezTo>
                    <a:pt x="37848" y="19107"/>
                    <a:pt x="37848" y="16672"/>
                    <a:pt x="31477" y="14971"/>
                  </a:cubicBezTo>
                  <a:cubicBezTo>
                    <a:pt x="26707" y="13737"/>
                    <a:pt x="18201" y="10434"/>
                    <a:pt x="17300" y="9767"/>
                  </a:cubicBezTo>
                  <a:cubicBezTo>
                    <a:pt x="16366" y="9100"/>
                    <a:pt x="12930" y="2695"/>
                    <a:pt x="10962" y="194"/>
                  </a:cubicBezTo>
                  <a:cubicBezTo>
                    <a:pt x="10856" y="61"/>
                    <a:pt x="10631" y="1"/>
                    <a:pt x="10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6398245" y="1169913"/>
              <a:ext cx="349662" cy="369338"/>
            </a:xfrm>
            <a:custGeom>
              <a:avLst/>
              <a:gdLst/>
              <a:ahLst/>
              <a:cxnLst/>
              <a:rect l="l" t="t" r="r" b="b"/>
              <a:pathLst>
                <a:path w="16012" h="16913" extrusionOk="0">
                  <a:moveTo>
                    <a:pt x="8192" y="1"/>
                  </a:moveTo>
                  <a:cubicBezTo>
                    <a:pt x="8186" y="1"/>
                    <a:pt x="8179" y="1"/>
                    <a:pt x="8173" y="1"/>
                  </a:cubicBezTo>
                  <a:cubicBezTo>
                    <a:pt x="7038" y="68"/>
                    <a:pt x="7505" y="1902"/>
                    <a:pt x="7505" y="1902"/>
                  </a:cubicBezTo>
                  <a:cubicBezTo>
                    <a:pt x="7505" y="1902"/>
                    <a:pt x="6988" y="271"/>
                    <a:pt x="6066" y="271"/>
                  </a:cubicBezTo>
                  <a:cubicBezTo>
                    <a:pt x="5941" y="271"/>
                    <a:pt x="5810" y="300"/>
                    <a:pt x="5671" y="368"/>
                  </a:cubicBezTo>
                  <a:cubicBezTo>
                    <a:pt x="4537" y="902"/>
                    <a:pt x="4937" y="2936"/>
                    <a:pt x="4937" y="2936"/>
                  </a:cubicBezTo>
                  <a:cubicBezTo>
                    <a:pt x="4937" y="2936"/>
                    <a:pt x="4223" y="1508"/>
                    <a:pt x="3323" y="1508"/>
                  </a:cubicBezTo>
                  <a:cubicBezTo>
                    <a:pt x="3176" y="1508"/>
                    <a:pt x="3024" y="1546"/>
                    <a:pt x="2869" y="1635"/>
                  </a:cubicBezTo>
                  <a:cubicBezTo>
                    <a:pt x="1768" y="2269"/>
                    <a:pt x="2302" y="4204"/>
                    <a:pt x="2302" y="4204"/>
                  </a:cubicBezTo>
                  <a:cubicBezTo>
                    <a:pt x="2302" y="4204"/>
                    <a:pt x="1870" y="3455"/>
                    <a:pt x="1270" y="3455"/>
                  </a:cubicBezTo>
                  <a:cubicBezTo>
                    <a:pt x="1142" y="3455"/>
                    <a:pt x="1007" y="3488"/>
                    <a:pt x="867" y="3570"/>
                  </a:cubicBezTo>
                  <a:cubicBezTo>
                    <a:pt x="0" y="4037"/>
                    <a:pt x="1268" y="8374"/>
                    <a:pt x="1901" y="9875"/>
                  </a:cubicBezTo>
                  <a:cubicBezTo>
                    <a:pt x="3102" y="12743"/>
                    <a:pt x="7339" y="16379"/>
                    <a:pt x="7839" y="16913"/>
                  </a:cubicBezTo>
                  <a:lnTo>
                    <a:pt x="16012" y="11609"/>
                  </a:lnTo>
                  <a:cubicBezTo>
                    <a:pt x="16012" y="11609"/>
                    <a:pt x="11208" y="5305"/>
                    <a:pt x="10975" y="4971"/>
                  </a:cubicBezTo>
                  <a:cubicBezTo>
                    <a:pt x="10012" y="3444"/>
                    <a:pt x="9545" y="1"/>
                    <a:pt x="8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559948" y="1209875"/>
              <a:ext cx="61014" cy="124976"/>
            </a:xfrm>
            <a:custGeom>
              <a:avLst/>
              <a:gdLst/>
              <a:ahLst/>
              <a:cxnLst/>
              <a:rect l="l" t="t" r="r" b="b"/>
              <a:pathLst>
                <a:path w="2794" h="5723" extrusionOk="0">
                  <a:moveTo>
                    <a:pt x="123" y="1"/>
                  </a:moveTo>
                  <a:cubicBezTo>
                    <a:pt x="96" y="1"/>
                    <a:pt x="67" y="34"/>
                    <a:pt x="67" y="106"/>
                  </a:cubicBezTo>
                  <a:cubicBezTo>
                    <a:pt x="0" y="2741"/>
                    <a:pt x="934" y="3942"/>
                    <a:pt x="2702" y="5710"/>
                  </a:cubicBezTo>
                  <a:cubicBezTo>
                    <a:pt x="2720" y="5719"/>
                    <a:pt x="2736" y="5723"/>
                    <a:pt x="2748" y="5723"/>
                  </a:cubicBezTo>
                  <a:cubicBezTo>
                    <a:pt x="2782" y="5723"/>
                    <a:pt x="2793" y="5692"/>
                    <a:pt x="2769" y="5643"/>
                  </a:cubicBezTo>
                  <a:cubicBezTo>
                    <a:pt x="1135" y="3708"/>
                    <a:pt x="534" y="2641"/>
                    <a:pt x="167" y="72"/>
                  </a:cubicBezTo>
                  <a:cubicBezTo>
                    <a:pt x="167" y="26"/>
                    <a:pt x="146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6505312" y="1232389"/>
              <a:ext cx="64137" cy="132357"/>
            </a:xfrm>
            <a:custGeom>
              <a:avLst/>
              <a:gdLst/>
              <a:ahLst/>
              <a:cxnLst/>
              <a:rect l="l" t="t" r="r" b="b"/>
              <a:pathLst>
                <a:path w="2937" h="6061" extrusionOk="0">
                  <a:moveTo>
                    <a:pt x="73" y="1"/>
                  </a:moveTo>
                  <a:cubicBezTo>
                    <a:pt x="37" y="1"/>
                    <a:pt x="1" y="49"/>
                    <a:pt x="1" y="109"/>
                  </a:cubicBezTo>
                  <a:cubicBezTo>
                    <a:pt x="234" y="2811"/>
                    <a:pt x="1168" y="4078"/>
                    <a:pt x="2869" y="6046"/>
                  </a:cubicBezTo>
                  <a:cubicBezTo>
                    <a:pt x="2879" y="6056"/>
                    <a:pt x="2889" y="6060"/>
                    <a:pt x="2898" y="6060"/>
                  </a:cubicBezTo>
                  <a:cubicBezTo>
                    <a:pt x="2919" y="6060"/>
                    <a:pt x="2936" y="6036"/>
                    <a:pt x="2936" y="6013"/>
                  </a:cubicBezTo>
                  <a:cubicBezTo>
                    <a:pt x="1368" y="3845"/>
                    <a:pt x="734" y="2711"/>
                    <a:pt x="134" y="75"/>
                  </a:cubicBezTo>
                  <a:cubicBezTo>
                    <a:pt x="121" y="22"/>
                    <a:pt x="97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6448099" y="1261497"/>
              <a:ext cx="72391" cy="128623"/>
            </a:xfrm>
            <a:custGeom>
              <a:avLst/>
              <a:gdLst/>
              <a:ahLst/>
              <a:cxnLst/>
              <a:rect l="l" t="t" r="r" b="b"/>
              <a:pathLst>
                <a:path w="3315" h="5890" extrusionOk="0">
                  <a:moveTo>
                    <a:pt x="32" y="0"/>
                  </a:moveTo>
                  <a:cubicBezTo>
                    <a:pt x="12" y="0"/>
                    <a:pt x="0" y="52"/>
                    <a:pt x="19" y="143"/>
                  </a:cubicBezTo>
                  <a:cubicBezTo>
                    <a:pt x="386" y="2512"/>
                    <a:pt x="1220" y="4113"/>
                    <a:pt x="3221" y="5881"/>
                  </a:cubicBezTo>
                  <a:cubicBezTo>
                    <a:pt x="3234" y="5887"/>
                    <a:pt x="3245" y="5890"/>
                    <a:pt x="3255" y="5890"/>
                  </a:cubicBezTo>
                  <a:cubicBezTo>
                    <a:pt x="3298" y="5890"/>
                    <a:pt x="3315" y="5841"/>
                    <a:pt x="3288" y="5814"/>
                  </a:cubicBezTo>
                  <a:cubicBezTo>
                    <a:pt x="1486" y="3913"/>
                    <a:pt x="853" y="2612"/>
                    <a:pt x="85" y="110"/>
                  </a:cubicBezTo>
                  <a:cubicBezTo>
                    <a:pt x="70" y="35"/>
                    <a:pt x="49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6212500" y="854936"/>
              <a:ext cx="540522" cy="605663"/>
            </a:xfrm>
            <a:custGeom>
              <a:avLst/>
              <a:gdLst/>
              <a:ahLst/>
              <a:cxnLst/>
              <a:rect l="l" t="t" r="r" b="b"/>
              <a:pathLst>
                <a:path w="24752" h="27735" extrusionOk="0">
                  <a:moveTo>
                    <a:pt x="12231" y="0"/>
                  </a:moveTo>
                  <a:cubicBezTo>
                    <a:pt x="5870" y="0"/>
                    <a:pt x="1616" y="5515"/>
                    <a:pt x="1034" y="9788"/>
                  </a:cubicBezTo>
                  <a:cubicBezTo>
                    <a:pt x="0" y="17227"/>
                    <a:pt x="4303" y="19729"/>
                    <a:pt x="4570" y="21864"/>
                  </a:cubicBezTo>
                  <a:cubicBezTo>
                    <a:pt x="4637" y="23164"/>
                    <a:pt x="4637" y="24499"/>
                    <a:pt x="4570" y="25800"/>
                  </a:cubicBezTo>
                  <a:lnTo>
                    <a:pt x="12109" y="27734"/>
                  </a:lnTo>
                  <a:cubicBezTo>
                    <a:pt x="12676" y="26567"/>
                    <a:pt x="13310" y="25399"/>
                    <a:pt x="14010" y="24299"/>
                  </a:cubicBezTo>
                  <a:cubicBezTo>
                    <a:pt x="15311" y="22597"/>
                    <a:pt x="20281" y="22464"/>
                    <a:pt x="22983" y="15459"/>
                  </a:cubicBezTo>
                  <a:cubicBezTo>
                    <a:pt x="24751" y="10856"/>
                    <a:pt x="23150" y="2450"/>
                    <a:pt x="15178" y="381"/>
                  </a:cubicBezTo>
                  <a:cubicBezTo>
                    <a:pt x="14153" y="120"/>
                    <a:pt x="13169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6347256" y="1165546"/>
              <a:ext cx="27690" cy="274650"/>
            </a:xfrm>
            <a:custGeom>
              <a:avLst/>
              <a:gdLst/>
              <a:ahLst/>
              <a:cxnLst/>
              <a:rect l="l" t="t" r="r" b="b"/>
              <a:pathLst>
                <a:path w="1268" h="12577" extrusionOk="0">
                  <a:moveTo>
                    <a:pt x="834" y="1"/>
                  </a:moveTo>
                  <a:lnTo>
                    <a:pt x="0" y="12543"/>
                  </a:lnTo>
                  <a:lnTo>
                    <a:pt x="400" y="12576"/>
                  </a:lnTo>
                  <a:lnTo>
                    <a:pt x="1268" y="34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6428097" y="1209263"/>
              <a:ext cx="124583" cy="253512"/>
            </a:xfrm>
            <a:custGeom>
              <a:avLst/>
              <a:gdLst/>
              <a:ahLst/>
              <a:cxnLst/>
              <a:rect l="l" t="t" r="r" b="b"/>
              <a:pathLst>
                <a:path w="5705" h="11609" extrusionOk="0">
                  <a:moveTo>
                    <a:pt x="5338" y="0"/>
                  </a:moveTo>
                  <a:lnTo>
                    <a:pt x="1" y="11408"/>
                  </a:lnTo>
                  <a:lnTo>
                    <a:pt x="368" y="11608"/>
                  </a:lnTo>
                  <a:lnTo>
                    <a:pt x="5705" y="20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6366189" y="1160763"/>
              <a:ext cx="179220" cy="115542"/>
            </a:xfrm>
            <a:custGeom>
              <a:avLst/>
              <a:gdLst/>
              <a:ahLst/>
              <a:cxnLst/>
              <a:rect l="l" t="t" r="r" b="b"/>
              <a:pathLst>
                <a:path w="8207" h="5291" extrusionOk="0">
                  <a:moveTo>
                    <a:pt x="2602" y="220"/>
                  </a:moveTo>
                  <a:cubicBezTo>
                    <a:pt x="2636" y="220"/>
                    <a:pt x="2669" y="253"/>
                    <a:pt x="2702" y="253"/>
                  </a:cubicBezTo>
                  <a:cubicBezTo>
                    <a:pt x="3203" y="387"/>
                    <a:pt x="3169" y="887"/>
                    <a:pt x="3069" y="1321"/>
                  </a:cubicBezTo>
                  <a:cubicBezTo>
                    <a:pt x="2869" y="1954"/>
                    <a:pt x="2502" y="2555"/>
                    <a:pt x="2002" y="3055"/>
                  </a:cubicBezTo>
                  <a:cubicBezTo>
                    <a:pt x="1868" y="2355"/>
                    <a:pt x="1868" y="1654"/>
                    <a:pt x="2002" y="954"/>
                  </a:cubicBezTo>
                  <a:cubicBezTo>
                    <a:pt x="2069" y="687"/>
                    <a:pt x="2235" y="220"/>
                    <a:pt x="2569" y="220"/>
                  </a:cubicBezTo>
                  <a:close/>
                  <a:moveTo>
                    <a:pt x="5871" y="1054"/>
                  </a:moveTo>
                  <a:cubicBezTo>
                    <a:pt x="5905" y="1054"/>
                    <a:pt x="5938" y="1087"/>
                    <a:pt x="5971" y="1087"/>
                  </a:cubicBezTo>
                  <a:cubicBezTo>
                    <a:pt x="6105" y="1120"/>
                    <a:pt x="6205" y="1220"/>
                    <a:pt x="6238" y="1354"/>
                  </a:cubicBezTo>
                  <a:cubicBezTo>
                    <a:pt x="6372" y="1954"/>
                    <a:pt x="5871" y="3155"/>
                    <a:pt x="5171" y="4056"/>
                  </a:cubicBezTo>
                  <a:cubicBezTo>
                    <a:pt x="4904" y="3422"/>
                    <a:pt x="4871" y="2722"/>
                    <a:pt x="5037" y="2088"/>
                  </a:cubicBezTo>
                  <a:cubicBezTo>
                    <a:pt x="5171" y="1587"/>
                    <a:pt x="5438" y="1054"/>
                    <a:pt x="5838" y="1054"/>
                  </a:cubicBezTo>
                  <a:close/>
                  <a:moveTo>
                    <a:pt x="2610" y="1"/>
                  </a:moveTo>
                  <a:cubicBezTo>
                    <a:pt x="2254" y="1"/>
                    <a:pt x="1981" y="304"/>
                    <a:pt x="1835" y="887"/>
                  </a:cubicBezTo>
                  <a:cubicBezTo>
                    <a:pt x="1668" y="1621"/>
                    <a:pt x="1668" y="2388"/>
                    <a:pt x="1835" y="3155"/>
                  </a:cubicBezTo>
                  <a:cubicBezTo>
                    <a:pt x="1661" y="3271"/>
                    <a:pt x="1462" y="3362"/>
                    <a:pt x="1282" y="3362"/>
                  </a:cubicBezTo>
                  <a:cubicBezTo>
                    <a:pt x="1254" y="3362"/>
                    <a:pt x="1228" y="3360"/>
                    <a:pt x="1201" y="3355"/>
                  </a:cubicBezTo>
                  <a:cubicBezTo>
                    <a:pt x="201" y="3088"/>
                    <a:pt x="367" y="753"/>
                    <a:pt x="367" y="720"/>
                  </a:cubicBezTo>
                  <a:lnTo>
                    <a:pt x="134" y="720"/>
                  </a:lnTo>
                  <a:cubicBezTo>
                    <a:pt x="134" y="820"/>
                    <a:pt x="0" y="3255"/>
                    <a:pt x="1135" y="3555"/>
                  </a:cubicBezTo>
                  <a:cubicBezTo>
                    <a:pt x="1195" y="3573"/>
                    <a:pt x="1257" y="3581"/>
                    <a:pt x="1321" y="3581"/>
                  </a:cubicBezTo>
                  <a:cubicBezTo>
                    <a:pt x="1504" y="3581"/>
                    <a:pt x="1695" y="3512"/>
                    <a:pt x="1868" y="3389"/>
                  </a:cubicBezTo>
                  <a:cubicBezTo>
                    <a:pt x="2102" y="4289"/>
                    <a:pt x="2569" y="5090"/>
                    <a:pt x="3236" y="5257"/>
                  </a:cubicBezTo>
                  <a:cubicBezTo>
                    <a:pt x="3336" y="5290"/>
                    <a:pt x="3436" y="5290"/>
                    <a:pt x="3536" y="5290"/>
                  </a:cubicBezTo>
                  <a:cubicBezTo>
                    <a:pt x="4137" y="5257"/>
                    <a:pt x="4670" y="4956"/>
                    <a:pt x="5071" y="4489"/>
                  </a:cubicBezTo>
                  <a:lnTo>
                    <a:pt x="5171" y="4389"/>
                  </a:lnTo>
                  <a:cubicBezTo>
                    <a:pt x="5338" y="4656"/>
                    <a:pt x="5604" y="4856"/>
                    <a:pt x="5905" y="4956"/>
                  </a:cubicBezTo>
                  <a:cubicBezTo>
                    <a:pt x="5956" y="4968"/>
                    <a:pt x="6007" y="4974"/>
                    <a:pt x="6060" y="4974"/>
                  </a:cubicBezTo>
                  <a:cubicBezTo>
                    <a:pt x="7032" y="4974"/>
                    <a:pt x="8175" y="3018"/>
                    <a:pt x="8206" y="2955"/>
                  </a:cubicBezTo>
                  <a:lnTo>
                    <a:pt x="8039" y="2855"/>
                  </a:lnTo>
                  <a:cubicBezTo>
                    <a:pt x="7727" y="3387"/>
                    <a:pt x="6797" y="4741"/>
                    <a:pt x="6105" y="4741"/>
                  </a:cubicBezTo>
                  <a:cubicBezTo>
                    <a:pt x="6059" y="4741"/>
                    <a:pt x="6015" y="4735"/>
                    <a:pt x="5971" y="4723"/>
                  </a:cubicBezTo>
                  <a:cubicBezTo>
                    <a:pt x="5704" y="4656"/>
                    <a:pt x="5438" y="4489"/>
                    <a:pt x="5304" y="4223"/>
                  </a:cubicBezTo>
                  <a:cubicBezTo>
                    <a:pt x="6105" y="3289"/>
                    <a:pt x="6638" y="1954"/>
                    <a:pt x="6472" y="1287"/>
                  </a:cubicBezTo>
                  <a:cubicBezTo>
                    <a:pt x="6405" y="1087"/>
                    <a:pt x="6238" y="920"/>
                    <a:pt x="6038" y="854"/>
                  </a:cubicBezTo>
                  <a:cubicBezTo>
                    <a:pt x="5991" y="844"/>
                    <a:pt x="5943" y="839"/>
                    <a:pt x="5897" y="839"/>
                  </a:cubicBezTo>
                  <a:cubicBezTo>
                    <a:pt x="5451" y="839"/>
                    <a:pt x="5052" y="1266"/>
                    <a:pt x="4871" y="2021"/>
                  </a:cubicBezTo>
                  <a:cubicBezTo>
                    <a:pt x="4670" y="2755"/>
                    <a:pt x="4737" y="3522"/>
                    <a:pt x="5037" y="4223"/>
                  </a:cubicBezTo>
                  <a:lnTo>
                    <a:pt x="4904" y="4356"/>
                  </a:lnTo>
                  <a:cubicBezTo>
                    <a:pt x="4422" y="4838"/>
                    <a:pt x="3940" y="5079"/>
                    <a:pt x="3519" y="5079"/>
                  </a:cubicBezTo>
                  <a:cubicBezTo>
                    <a:pt x="3445" y="5079"/>
                    <a:pt x="3373" y="5072"/>
                    <a:pt x="3303" y="5057"/>
                  </a:cubicBezTo>
                  <a:cubicBezTo>
                    <a:pt x="2702" y="4923"/>
                    <a:pt x="2269" y="4123"/>
                    <a:pt x="2069" y="3255"/>
                  </a:cubicBezTo>
                  <a:cubicBezTo>
                    <a:pt x="2636" y="2722"/>
                    <a:pt x="3069" y="2054"/>
                    <a:pt x="3269" y="1321"/>
                  </a:cubicBezTo>
                  <a:cubicBezTo>
                    <a:pt x="3436" y="620"/>
                    <a:pt x="3269" y="153"/>
                    <a:pt x="2769" y="20"/>
                  </a:cubicBezTo>
                  <a:cubicBezTo>
                    <a:pt x="2715" y="7"/>
                    <a:pt x="2662" y="1"/>
                    <a:pt x="26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6284606" y="1406648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7" y="1"/>
                  </a:moveTo>
                  <a:lnTo>
                    <a:pt x="0" y="1802"/>
                  </a:lnTo>
                  <a:lnTo>
                    <a:pt x="9307" y="4204"/>
                  </a:lnTo>
                  <a:lnTo>
                    <a:pt x="9774" y="2369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6272945" y="1452549"/>
              <a:ext cx="213462" cy="91805"/>
            </a:xfrm>
            <a:custGeom>
              <a:avLst/>
              <a:gdLst/>
              <a:ahLst/>
              <a:cxnLst/>
              <a:rect l="l" t="t" r="r" b="b"/>
              <a:pathLst>
                <a:path w="9775" h="4204" extrusionOk="0">
                  <a:moveTo>
                    <a:pt x="468" y="0"/>
                  </a:moveTo>
                  <a:lnTo>
                    <a:pt x="1" y="1802"/>
                  </a:lnTo>
                  <a:lnTo>
                    <a:pt x="9274" y="4203"/>
                  </a:lnTo>
                  <a:lnTo>
                    <a:pt x="9774" y="2402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6260563" y="1498429"/>
              <a:ext cx="213462" cy="92547"/>
            </a:xfrm>
            <a:custGeom>
              <a:avLst/>
              <a:gdLst/>
              <a:ahLst/>
              <a:cxnLst/>
              <a:rect l="l" t="t" r="r" b="b"/>
              <a:pathLst>
                <a:path w="9775" h="4238" extrusionOk="0">
                  <a:moveTo>
                    <a:pt x="468" y="1"/>
                  </a:moveTo>
                  <a:lnTo>
                    <a:pt x="1" y="1836"/>
                  </a:lnTo>
                  <a:lnTo>
                    <a:pt x="9307" y="4237"/>
                  </a:lnTo>
                  <a:lnTo>
                    <a:pt x="9774" y="2403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6605828" y="1240752"/>
              <a:ext cx="187235" cy="237155"/>
            </a:xfrm>
            <a:custGeom>
              <a:avLst/>
              <a:gdLst/>
              <a:ahLst/>
              <a:cxnLst/>
              <a:rect l="l" t="t" r="r" b="b"/>
              <a:pathLst>
                <a:path w="8574" h="10860" extrusionOk="0">
                  <a:moveTo>
                    <a:pt x="1488" y="1"/>
                  </a:moveTo>
                  <a:cubicBezTo>
                    <a:pt x="1341" y="1"/>
                    <a:pt x="1221" y="40"/>
                    <a:pt x="1135" y="126"/>
                  </a:cubicBezTo>
                  <a:cubicBezTo>
                    <a:pt x="1" y="1260"/>
                    <a:pt x="2036" y="3995"/>
                    <a:pt x="3203" y="5196"/>
                  </a:cubicBezTo>
                  <a:cubicBezTo>
                    <a:pt x="3203" y="5196"/>
                    <a:pt x="568" y="7831"/>
                    <a:pt x="1602" y="10100"/>
                  </a:cubicBezTo>
                  <a:cubicBezTo>
                    <a:pt x="1861" y="10651"/>
                    <a:pt x="2406" y="10859"/>
                    <a:pt x="3082" y="10859"/>
                  </a:cubicBezTo>
                  <a:cubicBezTo>
                    <a:pt x="5189" y="10859"/>
                    <a:pt x="8574" y="8832"/>
                    <a:pt x="8574" y="8832"/>
                  </a:cubicBezTo>
                  <a:cubicBezTo>
                    <a:pt x="8574" y="8832"/>
                    <a:pt x="7706" y="5697"/>
                    <a:pt x="7006" y="4396"/>
                  </a:cubicBezTo>
                  <a:cubicBezTo>
                    <a:pt x="6405" y="3254"/>
                    <a:pt x="2826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610938" y="1252238"/>
              <a:ext cx="68482" cy="209378"/>
            </a:xfrm>
            <a:custGeom>
              <a:avLst/>
              <a:gdLst/>
              <a:ahLst/>
              <a:cxnLst/>
              <a:rect l="l" t="t" r="r" b="b"/>
              <a:pathLst>
                <a:path w="3136" h="9588" extrusionOk="0">
                  <a:moveTo>
                    <a:pt x="634" y="0"/>
                  </a:moveTo>
                  <a:cubicBezTo>
                    <a:pt x="0" y="1835"/>
                    <a:pt x="1602" y="3403"/>
                    <a:pt x="2702" y="4637"/>
                  </a:cubicBezTo>
                  <a:cubicBezTo>
                    <a:pt x="1468" y="5871"/>
                    <a:pt x="534" y="7906"/>
                    <a:pt x="1168" y="9574"/>
                  </a:cubicBezTo>
                  <a:cubicBezTo>
                    <a:pt x="1178" y="9584"/>
                    <a:pt x="1190" y="9588"/>
                    <a:pt x="1202" y="9588"/>
                  </a:cubicBezTo>
                  <a:cubicBezTo>
                    <a:pt x="1232" y="9588"/>
                    <a:pt x="1258" y="9564"/>
                    <a:pt x="1235" y="9540"/>
                  </a:cubicBezTo>
                  <a:cubicBezTo>
                    <a:pt x="868" y="7939"/>
                    <a:pt x="1968" y="5971"/>
                    <a:pt x="3036" y="4770"/>
                  </a:cubicBezTo>
                  <a:cubicBezTo>
                    <a:pt x="3103" y="4737"/>
                    <a:pt x="3136" y="4604"/>
                    <a:pt x="3069" y="4537"/>
                  </a:cubicBezTo>
                  <a:cubicBezTo>
                    <a:pt x="2035" y="3303"/>
                    <a:pt x="367" y="1802"/>
                    <a:pt x="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6476182" y="724133"/>
              <a:ext cx="12404" cy="67762"/>
            </a:xfrm>
            <a:custGeom>
              <a:avLst/>
              <a:gdLst/>
              <a:ahLst/>
              <a:cxnLst/>
              <a:rect l="l" t="t" r="r" b="b"/>
              <a:pathLst>
                <a:path w="568" h="3103" extrusionOk="0">
                  <a:moveTo>
                    <a:pt x="301" y="0"/>
                  </a:moveTo>
                  <a:cubicBezTo>
                    <a:pt x="0" y="1001"/>
                    <a:pt x="0" y="2068"/>
                    <a:pt x="301" y="3102"/>
                  </a:cubicBezTo>
                  <a:cubicBezTo>
                    <a:pt x="567" y="2068"/>
                    <a:pt x="567" y="1001"/>
                    <a:pt x="3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6293340" y="773659"/>
              <a:ext cx="33542" cy="59027"/>
            </a:xfrm>
            <a:custGeom>
              <a:avLst/>
              <a:gdLst/>
              <a:ahLst/>
              <a:cxnLst/>
              <a:rect l="l" t="t" r="r" b="b"/>
              <a:pathLst>
                <a:path w="1536" h="2703" extrusionOk="0">
                  <a:moveTo>
                    <a:pt x="1" y="1"/>
                  </a:moveTo>
                  <a:cubicBezTo>
                    <a:pt x="101" y="501"/>
                    <a:pt x="301" y="1001"/>
                    <a:pt x="601" y="1435"/>
                  </a:cubicBezTo>
                  <a:cubicBezTo>
                    <a:pt x="835" y="1902"/>
                    <a:pt x="1168" y="2336"/>
                    <a:pt x="1535" y="2702"/>
                  </a:cubicBezTo>
                  <a:cubicBezTo>
                    <a:pt x="1402" y="2169"/>
                    <a:pt x="1202" y="1702"/>
                    <a:pt x="935" y="1235"/>
                  </a:cubicBezTo>
                  <a:cubicBezTo>
                    <a:pt x="701" y="768"/>
                    <a:pt x="368" y="36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6153496" y="910599"/>
              <a:ext cx="59027" cy="33542"/>
            </a:xfrm>
            <a:custGeom>
              <a:avLst/>
              <a:gdLst/>
              <a:ahLst/>
              <a:cxnLst/>
              <a:rect l="l" t="t" r="r" b="b"/>
              <a:pathLst>
                <a:path w="2703" h="1536" extrusionOk="0">
                  <a:moveTo>
                    <a:pt x="0" y="1"/>
                  </a:moveTo>
                  <a:cubicBezTo>
                    <a:pt x="367" y="368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35"/>
                  </a:cubicBezTo>
                  <a:cubicBezTo>
                    <a:pt x="2335" y="1168"/>
                    <a:pt x="1935" y="835"/>
                    <a:pt x="1468" y="601"/>
                  </a:cubicBezTo>
                  <a:cubicBezTo>
                    <a:pt x="1001" y="301"/>
                    <a:pt x="534" y="1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101764" y="1094903"/>
              <a:ext cx="67762" cy="8757"/>
            </a:xfrm>
            <a:custGeom>
              <a:avLst/>
              <a:gdLst/>
              <a:ahLst/>
              <a:cxnLst/>
              <a:rect l="l" t="t" r="r" b="b"/>
              <a:pathLst>
                <a:path w="3103" h="401" extrusionOk="0">
                  <a:moveTo>
                    <a:pt x="1564" y="0"/>
                  </a:moveTo>
                  <a:cubicBezTo>
                    <a:pt x="1043" y="0"/>
                    <a:pt x="518" y="67"/>
                    <a:pt x="1" y="200"/>
                  </a:cubicBezTo>
                  <a:cubicBezTo>
                    <a:pt x="501" y="334"/>
                    <a:pt x="1035" y="400"/>
                    <a:pt x="1569" y="400"/>
                  </a:cubicBezTo>
                  <a:cubicBezTo>
                    <a:pt x="2069" y="400"/>
                    <a:pt x="2603" y="334"/>
                    <a:pt x="3103" y="200"/>
                  </a:cubicBezTo>
                  <a:cubicBezTo>
                    <a:pt x="2603" y="67"/>
                    <a:pt x="2086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151312" y="1254422"/>
              <a:ext cx="59005" cy="34263"/>
            </a:xfrm>
            <a:custGeom>
              <a:avLst/>
              <a:gdLst/>
              <a:ahLst/>
              <a:cxnLst/>
              <a:rect l="l" t="t" r="r" b="b"/>
              <a:pathLst>
                <a:path w="2702" h="1569" extrusionOk="0">
                  <a:moveTo>
                    <a:pt x="2702" y="0"/>
                  </a:moveTo>
                  <a:cubicBezTo>
                    <a:pt x="2168" y="134"/>
                    <a:pt x="1701" y="334"/>
                    <a:pt x="1234" y="601"/>
                  </a:cubicBezTo>
                  <a:cubicBezTo>
                    <a:pt x="767" y="868"/>
                    <a:pt x="367" y="1168"/>
                    <a:pt x="0" y="1568"/>
                  </a:cubicBezTo>
                  <a:cubicBezTo>
                    <a:pt x="500" y="1435"/>
                    <a:pt x="1001" y="1235"/>
                    <a:pt x="1434" y="968"/>
                  </a:cubicBezTo>
                  <a:cubicBezTo>
                    <a:pt x="1901" y="701"/>
                    <a:pt x="2335" y="401"/>
                    <a:pt x="2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747157" y="1258790"/>
              <a:ext cx="59027" cy="34263"/>
            </a:xfrm>
            <a:custGeom>
              <a:avLst/>
              <a:gdLst/>
              <a:ahLst/>
              <a:cxnLst/>
              <a:rect l="l" t="t" r="r" b="b"/>
              <a:pathLst>
                <a:path w="2703" h="1569" extrusionOk="0">
                  <a:moveTo>
                    <a:pt x="0" y="0"/>
                  </a:moveTo>
                  <a:lnTo>
                    <a:pt x="0" y="0"/>
                  </a:lnTo>
                  <a:cubicBezTo>
                    <a:pt x="367" y="401"/>
                    <a:pt x="801" y="701"/>
                    <a:pt x="1268" y="968"/>
                  </a:cubicBezTo>
                  <a:cubicBezTo>
                    <a:pt x="1701" y="1235"/>
                    <a:pt x="2202" y="1435"/>
                    <a:pt x="2702" y="1568"/>
                  </a:cubicBezTo>
                  <a:cubicBezTo>
                    <a:pt x="2335" y="1168"/>
                    <a:pt x="1902" y="868"/>
                    <a:pt x="1435" y="601"/>
                  </a:cubicBezTo>
                  <a:cubicBezTo>
                    <a:pt x="1001" y="334"/>
                    <a:pt x="501" y="13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6790132" y="1099445"/>
              <a:ext cx="67762" cy="9303"/>
            </a:xfrm>
            <a:custGeom>
              <a:avLst/>
              <a:gdLst/>
              <a:ahLst/>
              <a:cxnLst/>
              <a:rect l="l" t="t" r="r" b="b"/>
              <a:pathLst>
                <a:path w="3103" h="426" extrusionOk="0">
                  <a:moveTo>
                    <a:pt x="1539" y="1"/>
                  </a:moveTo>
                  <a:cubicBezTo>
                    <a:pt x="1018" y="1"/>
                    <a:pt x="501" y="76"/>
                    <a:pt x="0" y="226"/>
                  </a:cubicBezTo>
                  <a:cubicBezTo>
                    <a:pt x="501" y="359"/>
                    <a:pt x="1018" y="426"/>
                    <a:pt x="1539" y="426"/>
                  </a:cubicBezTo>
                  <a:cubicBezTo>
                    <a:pt x="2060" y="426"/>
                    <a:pt x="2585" y="359"/>
                    <a:pt x="3102" y="226"/>
                  </a:cubicBezTo>
                  <a:cubicBezTo>
                    <a:pt x="2585" y="76"/>
                    <a:pt x="2060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6750062" y="914966"/>
              <a:ext cx="58306" cy="34263"/>
            </a:xfrm>
            <a:custGeom>
              <a:avLst/>
              <a:gdLst/>
              <a:ahLst/>
              <a:cxnLst/>
              <a:rect l="l" t="t" r="r" b="b"/>
              <a:pathLst>
                <a:path w="2670" h="1569" extrusionOk="0">
                  <a:moveTo>
                    <a:pt x="2669" y="1"/>
                  </a:moveTo>
                  <a:cubicBezTo>
                    <a:pt x="1635" y="268"/>
                    <a:pt x="734" y="801"/>
                    <a:pt x="1" y="1569"/>
                  </a:cubicBezTo>
                  <a:cubicBezTo>
                    <a:pt x="501" y="1435"/>
                    <a:pt x="968" y="1235"/>
                    <a:pt x="1435" y="968"/>
                  </a:cubicBezTo>
                  <a:cubicBezTo>
                    <a:pt x="1869" y="701"/>
                    <a:pt x="2302" y="368"/>
                    <a:pt x="2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6637164" y="775843"/>
              <a:ext cx="33521" cy="58306"/>
            </a:xfrm>
            <a:custGeom>
              <a:avLst/>
              <a:gdLst/>
              <a:ahLst/>
              <a:cxnLst/>
              <a:rect l="l" t="t" r="r" b="b"/>
              <a:pathLst>
                <a:path w="1535" h="2670" extrusionOk="0">
                  <a:moveTo>
                    <a:pt x="1535" y="1"/>
                  </a:moveTo>
                  <a:lnTo>
                    <a:pt x="1535" y="1"/>
                  </a:lnTo>
                  <a:cubicBezTo>
                    <a:pt x="1168" y="334"/>
                    <a:pt x="834" y="768"/>
                    <a:pt x="601" y="1235"/>
                  </a:cubicBezTo>
                  <a:cubicBezTo>
                    <a:pt x="334" y="1668"/>
                    <a:pt x="134" y="2169"/>
                    <a:pt x="0" y="2669"/>
                  </a:cubicBezTo>
                  <a:cubicBezTo>
                    <a:pt x="367" y="2302"/>
                    <a:pt x="701" y="1902"/>
                    <a:pt x="968" y="1435"/>
                  </a:cubicBezTo>
                  <a:cubicBezTo>
                    <a:pt x="1234" y="968"/>
                    <a:pt x="1435" y="501"/>
                    <a:pt x="1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6592005" y="1432874"/>
              <a:ext cx="769968" cy="389428"/>
            </a:xfrm>
            <a:custGeom>
              <a:avLst/>
              <a:gdLst/>
              <a:ahLst/>
              <a:cxnLst/>
              <a:rect l="l" t="t" r="r" b="b"/>
              <a:pathLst>
                <a:path w="35259" h="17833" extrusionOk="0">
                  <a:moveTo>
                    <a:pt x="9674" y="1"/>
                  </a:moveTo>
                  <a:cubicBezTo>
                    <a:pt x="9674" y="1"/>
                    <a:pt x="134" y="7840"/>
                    <a:pt x="0" y="8040"/>
                  </a:cubicBezTo>
                  <a:cubicBezTo>
                    <a:pt x="0" y="8040"/>
                    <a:pt x="5838" y="14044"/>
                    <a:pt x="8873" y="15645"/>
                  </a:cubicBezTo>
                  <a:cubicBezTo>
                    <a:pt x="11600" y="17067"/>
                    <a:pt x="18362" y="17832"/>
                    <a:pt x="24818" y="17832"/>
                  </a:cubicBezTo>
                  <a:cubicBezTo>
                    <a:pt x="25786" y="17832"/>
                    <a:pt x="26747" y="17815"/>
                    <a:pt x="27687" y="17780"/>
                  </a:cubicBezTo>
                  <a:cubicBezTo>
                    <a:pt x="34892" y="17547"/>
                    <a:pt x="35259" y="13877"/>
                    <a:pt x="30822" y="12543"/>
                  </a:cubicBezTo>
                  <a:cubicBezTo>
                    <a:pt x="26652" y="11276"/>
                    <a:pt x="14510" y="7039"/>
                    <a:pt x="13510" y="6105"/>
                  </a:cubicBezTo>
                  <a:cubicBezTo>
                    <a:pt x="12509" y="5205"/>
                    <a:pt x="9674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6637361" y="1485763"/>
              <a:ext cx="175159" cy="137554"/>
            </a:xfrm>
            <a:custGeom>
              <a:avLst/>
              <a:gdLst/>
              <a:ahLst/>
              <a:cxnLst/>
              <a:rect l="l" t="t" r="r" b="b"/>
              <a:pathLst>
                <a:path w="8021" h="6299" extrusionOk="0">
                  <a:moveTo>
                    <a:pt x="7991" y="0"/>
                  </a:moveTo>
                  <a:cubicBezTo>
                    <a:pt x="7983" y="0"/>
                    <a:pt x="7973" y="4"/>
                    <a:pt x="7964" y="14"/>
                  </a:cubicBezTo>
                  <a:cubicBezTo>
                    <a:pt x="7330" y="548"/>
                    <a:pt x="2893" y="3750"/>
                    <a:pt x="25" y="6218"/>
                  </a:cubicBezTo>
                  <a:cubicBezTo>
                    <a:pt x="0" y="6267"/>
                    <a:pt x="12" y="6298"/>
                    <a:pt x="32" y="6298"/>
                  </a:cubicBezTo>
                  <a:cubicBezTo>
                    <a:pt x="40" y="6298"/>
                    <a:pt x="49" y="6294"/>
                    <a:pt x="58" y="6285"/>
                  </a:cubicBezTo>
                  <a:cubicBezTo>
                    <a:pt x="3794" y="3783"/>
                    <a:pt x="7330" y="581"/>
                    <a:pt x="7997" y="47"/>
                  </a:cubicBezTo>
                  <a:cubicBezTo>
                    <a:pt x="8021" y="24"/>
                    <a:pt x="8011" y="0"/>
                    <a:pt x="799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7073490" y="1696294"/>
              <a:ext cx="552161" cy="679212"/>
            </a:xfrm>
            <a:custGeom>
              <a:avLst/>
              <a:gdLst/>
              <a:ahLst/>
              <a:cxnLst/>
              <a:rect l="l" t="t" r="r" b="b"/>
              <a:pathLst>
                <a:path w="25285" h="31103" extrusionOk="0">
                  <a:moveTo>
                    <a:pt x="10563" y="1"/>
                  </a:moveTo>
                  <a:cubicBezTo>
                    <a:pt x="9207" y="1"/>
                    <a:pt x="7959" y="610"/>
                    <a:pt x="7005" y="1648"/>
                  </a:cubicBezTo>
                  <a:cubicBezTo>
                    <a:pt x="6538" y="2181"/>
                    <a:pt x="934" y="10321"/>
                    <a:pt x="434" y="13356"/>
                  </a:cubicBezTo>
                  <a:cubicBezTo>
                    <a:pt x="0" y="16058"/>
                    <a:pt x="1835" y="18893"/>
                    <a:pt x="1835" y="18893"/>
                  </a:cubicBezTo>
                  <a:lnTo>
                    <a:pt x="634" y="31102"/>
                  </a:lnTo>
                  <a:cubicBezTo>
                    <a:pt x="634" y="31102"/>
                    <a:pt x="20381" y="30502"/>
                    <a:pt x="25285" y="29968"/>
                  </a:cubicBezTo>
                  <a:cubicBezTo>
                    <a:pt x="25285" y="29968"/>
                    <a:pt x="20281" y="7452"/>
                    <a:pt x="14744" y="1981"/>
                  </a:cubicBezTo>
                  <a:cubicBezTo>
                    <a:pt x="13365" y="602"/>
                    <a:pt x="11910" y="1"/>
                    <a:pt x="10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7196454" y="1720074"/>
              <a:ext cx="497677" cy="654776"/>
            </a:xfrm>
            <a:custGeom>
              <a:avLst/>
              <a:gdLst/>
              <a:ahLst/>
              <a:cxnLst/>
              <a:rect l="l" t="t" r="r" b="b"/>
              <a:pathLst>
                <a:path w="22790" h="29984" extrusionOk="0">
                  <a:moveTo>
                    <a:pt x="7551" y="0"/>
                  </a:moveTo>
                  <a:cubicBezTo>
                    <a:pt x="6813" y="0"/>
                    <a:pt x="6506" y="1036"/>
                    <a:pt x="7045" y="3794"/>
                  </a:cubicBezTo>
                  <a:cubicBezTo>
                    <a:pt x="7912" y="8064"/>
                    <a:pt x="10848" y="19239"/>
                    <a:pt x="10481" y="19239"/>
                  </a:cubicBezTo>
                  <a:cubicBezTo>
                    <a:pt x="10314" y="19239"/>
                    <a:pt x="6211" y="18305"/>
                    <a:pt x="4643" y="17771"/>
                  </a:cubicBezTo>
                  <a:cubicBezTo>
                    <a:pt x="4613" y="17761"/>
                    <a:pt x="4583" y="17757"/>
                    <a:pt x="4551" y="17757"/>
                  </a:cubicBezTo>
                  <a:cubicBezTo>
                    <a:pt x="3162" y="17757"/>
                    <a:pt x="1" y="26853"/>
                    <a:pt x="1207" y="27244"/>
                  </a:cubicBezTo>
                  <a:cubicBezTo>
                    <a:pt x="4600" y="28375"/>
                    <a:pt x="11924" y="29984"/>
                    <a:pt x="16413" y="29984"/>
                  </a:cubicBezTo>
                  <a:cubicBezTo>
                    <a:pt x="17486" y="29984"/>
                    <a:pt x="18397" y="29892"/>
                    <a:pt x="19053" y="29679"/>
                  </a:cubicBezTo>
                  <a:cubicBezTo>
                    <a:pt x="22789" y="28445"/>
                    <a:pt x="18019" y="11600"/>
                    <a:pt x="11215" y="3127"/>
                  </a:cubicBezTo>
                  <a:cubicBezTo>
                    <a:pt x="9851" y="1404"/>
                    <a:pt x="8410" y="0"/>
                    <a:pt x="7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6978782" y="2016293"/>
              <a:ext cx="327825" cy="302384"/>
            </a:xfrm>
            <a:custGeom>
              <a:avLst/>
              <a:gdLst/>
              <a:ahLst/>
              <a:cxnLst/>
              <a:rect l="l" t="t" r="r" b="b"/>
              <a:pathLst>
                <a:path w="15012" h="13847" extrusionOk="0">
                  <a:moveTo>
                    <a:pt x="5447" y="0"/>
                  </a:moveTo>
                  <a:cubicBezTo>
                    <a:pt x="3983" y="0"/>
                    <a:pt x="2369" y="234"/>
                    <a:pt x="1869" y="870"/>
                  </a:cubicBezTo>
                  <a:cubicBezTo>
                    <a:pt x="1502" y="1404"/>
                    <a:pt x="1502" y="2104"/>
                    <a:pt x="1869" y="2638"/>
                  </a:cubicBezTo>
                  <a:cubicBezTo>
                    <a:pt x="1368" y="2838"/>
                    <a:pt x="968" y="3172"/>
                    <a:pt x="701" y="3639"/>
                  </a:cubicBezTo>
                  <a:cubicBezTo>
                    <a:pt x="268" y="4473"/>
                    <a:pt x="1402" y="5540"/>
                    <a:pt x="1402" y="5540"/>
                  </a:cubicBezTo>
                  <a:cubicBezTo>
                    <a:pt x="901" y="5840"/>
                    <a:pt x="534" y="6274"/>
                    <a:pt x="301" y="6774"/>
                  </a:cubicBezTo>
                  <a:cubicBezTo>
                    <a:pt x="1" y="7608"/>
                    <a:pt x="968" y="8843"/>
                    <a:pt x="968" y="8843"/>
                  </a:cubicBezTo>
                  <a:cubicBezTo>
                    <a:pt x="701" y="9343"/>
                    <a:pt x="601" y="9943"/>
                    <a:pt x="735" y="10544"/>
                  </a:cubicBezTo>
                  <a:cubicBezTo>
                    <a:pt x="1135" y="12078"/>
                    <a:pt x="3437" y="12812"/>
                    <a:pt x="4904" y="13279"/>
                  </a:cubicBezTo>
                  <a:cubicBezTo>
                    <a:pt x="6372" y="13779"/>
                    <a:pt x="10975" y="13746"/>
                    <a:pt x="11843" y="13846"/>
                  </a:cubicBezTo>
                  <a:lnTo>
                    <a:pt x="15011" y="4473"/>
                  </a:lnTo>
                  <a:cubicBezTo>
                    <a:pt x="15011" y="4473"/>
                    <a:pt x="9074" y="470"/>
                    <a:pt x="7273" y="136"/>
                  </a:cubicBezTo>
                  <a:cubicBezTo>
                    <a:pt x="6784" y="51"/>
                    <a:pt x="6132" y="0"/>
                    <a:pt x="5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7021037" y="2070645"/>
              <a:ext cx="109733" cy="15133"/>
            </a:xfrm>
            <a:custGeom>
              <a:avLst/>
              <a:gdLst/>
              <a:ahLst/>
              <a:cxnLst/>
              <a:rect l="l" t="t" r="r" b="b"/>
              <a:pathLst>
                <a:path w="5025" h="693" extrusionOk="0">
                  <a:moveTo>
                    <a:pt x="565" y="0"/>
                  </a:moveTo>
                  <a:cubicBezTo>
                    <a:pt x="388" y="0"/>
                    <a:pt x="211" y="5"/>
                    <a:pt x="34" y="16"/>
                  </a:cubicBezTo>
                  <a:cubicBezTo>
                    <a:pt x="0" y="16"/>
                    <a:pt x="0" y="116"/>
                    <a:pt x="34" y="116"/>
                  </a:cubicBezTo>
                  <a:cubicBezTo>
                    <a:pt x="1702" y="383"/>
                    <a:pt x="3370" y="383"/>
                    <a:pt x="4971" y="683"/>
                  </a:cubicBezTo>
                  <a:cubicBezTo>
                    <a:pt x="4977" y="690"/>
                    <a:pt x="4984" y="692"/>
                    <a:pt x="4990" y="692"/>
                  </a:cubicBezTo>
                  <a:cubicBezTo>
                    <a:pt x="5013" y="692"/>
                    <a:pt x="5024" y="650"/>
                    <a:pt x="4971" y="650"/>
                  </a:cubicBezTo>
                  <a:cubicBezTo>
                    <a:pt x="3510" y="351"/>
                    <a:pt x="2050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7009376" y="2134344"/>
              <a:ext cx="103466" cy="27712"/>
            </a:xfrm>
            <a:custGeom>
              <a:avLst/>
              <a:gdLst/>
              <a:ahLst/>
              <a:cxnLst/>
              <a:rect l="l" t="t" r="r" b="b"/>
              <a:pathLst>
                <a:path w="4738" h="1269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401" y="234"/>
                    <a:pt x="768" y="334"/>
                    <a:pt x="1135" y="401"/>
                  </a:cubicBezTo>
                  <a:lnTo>
                    <a:pt x="2336" y="668"/>
                  </a:lnTo>
                  <a:cubicBezTo>
                    <a:pt x="3136" y="868"/>
                    <a:pt x="3937" y="1068"/>
                    <a:pt x="4704" y="1268"/>
                  </a:cubicBezTo>
                  <a:cubicBezTo>
                    <a:pt x="4737" y="1268"/>
                    <a:pt x="4737" y="1202"/>
                    <a:pt x="4704" y="1202"/>
                  </a:cubicBezTo>
                  <a:cubicBezTo>
                    <a:pt x="3937" y="968"/>
                    <a:pt x="3136" y="735"/>
                    <a:pt x="2369" y="501"/>
                  </a:cubicBezTo>
                  <a:cubicBezTo>
                    <a:pt x="1969" y="401"/>
                    <a:pt x="1569" y="301"/>
                    <a:pt x="1168" y="201"/>
                  </a:cubicBezTo>
                  <a:cubicBezTo>
                    <a:pt x="801" y="68"/>
                    <a:pt x="434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6999921" y="2209376"/>
              <a:ext cx="93989" cy="26249"/>
            </a:xfrm>
            <a:custGeom>
              <a:avLst/>
              <a:gdLst/>
              <a:ahLst/>
              <a:cxnLst/>
              <a:rect l="l" t="t" r="r" b="b"/>
              <a:pathLst>
                <a:path w="4304" h="1202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334" y="201"/>
                    <a:pt x="634" y="334"/>
                    <a:pt x="967" y="401"/>
                  </a:cubicBezTo>
                  <a:lnTo>
                    <a:pt x="2068" y="668"/>
                  </a:lnTo>
                  <a:cubicBezTo>
                    <a:pt x="2802" y="835"/>
                    <a:pt x="3536" y="1001"/>
                    <a:pt x="4270" y="1201"/>
                  </a:cubicBezTo>
                  <a:cubicBezTo>
                    <a:pt x="4303" y="1201"/>
                    <a:pt x="4303" y="1135"/>
                    <a:pt x="4270" y="1135"/>
                  </a:cubicBezTo>
                  <a:cubicBezTo>
                    <a:pt x="3536" y="968"/>
                    <a:pt x="2835" y="768"/>
                    <a:pt x="2102" y="568"/>
                  </a:cubicBezTo>
                  <a:lnTo>
                    <a:pt x="1034" y="234"/>
                  </a:lnTo>
                  <a:cubicBezTo>
                    <a:pt x="701" y="101"/>
                    <a:pt x="367" y="34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7264323" y="1714309"/>
              <a:ext cx="391088" cy="668271"/>
            </a:xfrm>
            <a:custGeom>
              <a:avLst/>
              <a:gdLst/>
              <a:ahLst/>
              <a:cxnLst/>
              <a:rect l="l" t="t" r="r" b="b"/>
              <a:pathLst>
                <a:path w="17909" h="30602" extrusionOk="0">
                  <a:moveTo>
                    <a:pt x="4439" y="1"/>
                  </a:moveTo>
                  <a:cubicBezTo>
                    <a:pt x="3630" y="1"/>
                    <a:pt x="3290" y="1079"/>
                    <a:pt x="3637" y="3425"/>
                  </a:cubicBezTo>
                  <a:cubicBezTo>
                    <a:pt x="4371" y="8195"/>
                    <a:pt x="7573" y="18769"/>
                    <a:pt x="7039" y="19136"/>
                  </a:cubicBezTo>
                  <a:cubicBezTo>
                    <a:pt x="7030" y="19143"/>
                    <a:pt x="7006" y="19147"/>
                    <a:pt x="6969" y="19147"/>
                  </a:cubicBezTo>
                  <a:cubicBezTo>
                    <a:pt x="6369" y="19147"/>
                    <a:pt x="2336" y="18168"/>
                    <a:pt x="2336" y="18168"/>
                  </a:cubicBezTo>
                  <a:lnTo>
                    <a:pt x="1" y="28509"/>
                  </a:lnTo>
                  <a:cubicBezTo>
                    <a:pt x="3770" y="29443"/>
                    <a:pt x="7573" y="30110"/>
                    <a:pt x="11409" y="30477"/>
                  </a:cubicBezTo>
                  <a:cubicBezTo>
                    <a:pt x="12242" y="30561"/>
                    <a:pt x="12963" y="30601"/>
                    <a:pt x="13587" y="30601"/>
                  </a:cubicBezTo>
                  <a:cubicBezTo>
                    <a:pt x="17908" y="30601"/>
                    <a:pt x="17559" y="28677"/>
                    <a:pt x="17413" y="26141"/>
                  </a:cubicBezTo>
                  <a:cubicBezTo>
                    <a:pt x="16779" y="16867"/>
                    <a:pt x="11476" y="7494"/>
                    <a:pt x="8140" y="3158"/>
                  </a:cubicBezTo>
                  <a:cubicBezTo>
                    <a:pt x="6574" y="1120"/>
                    <a:pt x="5263" y="1"/>
                    <a:pt x="4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7314221" y="2135436"/>
              <a:ext cx="44832" cy="204181"/>
            </a:xfrm>
            <a:custGeom>
              <a:avLst/>
              <a:gdLst/>
              <a:ahLst/>
              <a:cxnLst/>
              <a:rect l="l" t="t" r="r" b="b"/>
              <a:pathLst>
                <a:path w="2053" h="9350" extrusionOk="0">
                  <a:moveTo>
                    <a:pt x="2036" y="1"/>
                  </a:moveTo>
                  <a:cubicBezTo>
                    <a:pt x="2027" y="1"/>
                    <a:pt x="2019" y="18"/>
                    <a:pt x="2019" y="51"/>
                  </a:cubicBezTo>
                  <a:cubicBezTo>
                    <a:pt x="1885" y="818"/>
                    <a:pt x="618" y="5822"/>
                    <a:pt x="17" y="9324"/>
                  </a:cubicBezTo>
                  <a:cubicBezTo>
                    <a:pt x="1" y="9341"/>
                    <a:pt x="17" y="9349"/>
                    <a:pt x="38" y="9349"/>
                  </a:cubicBezTo>
                  <a:cubicBezTo>
                    <a:pt x="59" y="9349"/>
                    <a:pt x="84" y="9341"/>
                    <a:pt x="84" y="9324"/>
                  </a:cubicBezTo>
                  <a:cubicBezTo>
                    <a:pt x="1252" y="5255"/>
                    <a:pt x="1885" y="818"/>
                    <a:pt x="2052" y="51"/>
                  </a:cubicBezTo>
                  <a:cubicBezTo>
                    <a:pt x="2052" y="18"/>
                    <a:pt x="2044" y="1"/>
                    <a:pt x="2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7313872" y="1911345"/>
              <a:ext cx="211977" cy="248533"/>
            </a:xfrm>
            <a:custGeom>
              <a:avLst/>
              <a:gdLst/>
              <a:ahLst/>
              <a:cxnLst/>
              <a:rect l="l" t="t" r="r" b="b"/>
              <a:pathLst>
                <a:path w="9707" h="11381" extrusionOk="0">
                  <a:moveTo>
                    <a:pt x="2579" y="0"/>
                  </a:moveTo>
                  <a:cubicBezTo>
                    <a:pt x="2563" y="0"/>
                    <a:pt x="2549" y="20"/>
                    <a:pt x="2569" y="39"/>
                  </a:cubicBezTo>
                  <a:cubicBezTo>
                    <a:pt x="2669" y="639"/>
                    <a:pt x="3236" y="3008"/>
                    <a:pt x="3302" y="3375"/>
                  </a:cubicBezTo>
                  <a:cubicBezTo>
                    <a:pt x="3369" y="3675"/>
                    <a:pt x="3436" y="3942"/>
                    <a:pt x="3503" y="4209"/>
                  </a:cubicBezTo>
                  <a:lnTo>
                    <a:pt x="3469" y="4175"/>
                  </a:lnTo>
                  <a:cubicBezTo>
                    <a:pt x="3336" y="3942"/>
                    <a:pt x="3202" y="3742"/>
                    <a:pt x="3069" y="3541"/>
                  </a:cubicBezTo>
                  <a:cubicBezTo>
                    <a:pt x="2802" y="3108"/>
                    <a:pt x="2502" y="2641"/>
                    <a:pt x="2302" y="2207"/>
                  </a:cubicBezTo>
                  <a:cubicBezTo>
                    <a:pt x="2288" y="2193"/>
                    <a:pt x="2268" y="2185"/>
                    <a:pt x="2253" y="2185"/>
                  </a:cubicBezTo>
                  <a:cubicBezTo>
                    <a:pt x="2230" y="2185"/>
                    <a:pt x="2215" y="2201"/>
                    <a:pt x="2235" y="2240"/>
                  </a:cubicBezTo>
                  <a:cubicBezTo>
                    <a:pt x="2435" y="2707"/>
                    <a:pt x="2635" y="3174"/>
                    <a:pt x="2869" y="3641"/>
                  </a:cubicBezTo>
                  <a:cubicBezTo>
                    <a:pt x="2969" y="3875"/>
                    <a:pt x="3102" y="4108"/>
                    <a:pt x="3236" y="4342"/>
                  </a:cubicBezTo>
                  <a:cubicBezTo>
                    <a:pt x="3336" y="4575"/>
                    <a:pt x="3503" y="4776"/>
                    <a:pt x="3636" y="4976"/>
                  </a:cubicBezTo>
                  <a:lnTo>
                    <a:pt x="3803" y="5676"/>
                  </a:lnTo>
                  <a:cubicBezTo>
                    <a:pt x="3970" y="6443"/>
                    <a:pt x="4136" y="7177"/>
                    <a:pt x="4303" y="7945"/>
                  </a:cubicBezTo>
                  <a:cubicBezTo>
                    <a:pt x="4470" y="8645"/>
                    <a:pt x="4603" y="9379"/>
                    <a:pt x="4770" y="10046"/>
                  </a:cubicBezTo>
                  <a:cubicBezTo>
                    <a:pt x="4003" y="9879"/>
                    <a:pt x="3269" y="9712"/>
                    <a:pt x="2502" y="9546"/>
                  </a:cubicBezTo>
                  <a:lnTo>
                    <a:pt x="1334" y="9312"/>
                  </a:lnTo>
                  <a:cubicBezTo>
                    <a:pt x="901" y="9245"/>
                    <a:pt x="467" y="9212"/>
                    <a:pt x="33" y="9079"/>
                  </a:cubicBezTo>
                  <a:cubicBezTo>
                    <a:pt x="0" y="9079"/>
                    <a:pt x="0" y="9145"/>
                    <a:pt x="33" y="9145"/>
                  </a:cubicBezTo>
                  <a:cubicBezTo>
                    <a:pt x="467" y="9212"/>
                    <a:pt x="867" y="9379"/>
                    <a:pt x="1268" y="9512"/>
                  </a:cubicBezTo>
                  <a:lnTo>
                    <a:pt x="2435" y="9813"/>
                  </a:lnTo>
                  <a:cubicBezTo>
                    <a:pt x="3236" y="10013"/>
                    <a:pt x="4036" y="10213"/>
                    <a:pt x="4870" y="10413"/>
                  </a:cubicBezTo>
                  <a:cubicBezTo>
                    <a:pt x="5671" y="10613"/>
                    <a:pt x="6471" y="10780"/>
                    <a:pt x="7272" y="10947"/>
                  </a:cubicBezTo>
                  <a:lnTo>
                    <a:pt x="8506" y="11180"/>
                  </a:lnTo>
                  <a:cubicBezTo>
                    <a:pt x="8906" y="11280"/>
                    <a:pt x="9273" y="11347"/>
                    <a:pt x="9707" y="11380"/>
                  </a:cubicBezTo>
                  <a:cubicBezTo>
                    <a:pt x="9307" y="11214"/>
                    <a:pt x="8906" y="11080"/>
                    <a:pt x="8473" y="11013"/>
                  </a:cubicBezTo>
                  <a:lnTo>
                    <a:pt x="7339" y="10680"/>
                  </a:lnTo>
                  <a:lnTo>
                    <a:pt x="6838" y="10546"/>
                  </a:lnTo>
                  <a:lnTo>
                    <a:pt x="6905" y="10546"/>
                  </a:lnTo>
                  <a:lnTo>
                    <a:pt x="7572" y="10513"/>
                  </a:lnTo>
                  <a:cubicBezTo>
                    <a:pt x="7806" y="10513"/>
                    <a:pt x="8039" y="10480"/>
                    <a:pt x="8273" y="10480"/>
                  </a:cubicBezTo>
                  <a:cubicBezTo>
                    <a:pt x="8306" y="10480"/>
                    <a:pt x="8306" y="10413"/>
                    <a:pt x="8273" y="10413"/>
                  </a:cubicBezTo>
                  <a:lnTo>
                    <a:pt x="6238" y="10413"/>
                  </a:lnTo>
                  <a:cubicBezTo>
                    <a:pt x="5871" y="10313"/>
                    <a:pt x="5504" y="10246"/>
                    <a:pt x="5137" y="10146"/>
                  </a:cubicBezTo>
                  <a:cubicBezTo>
                    <a:pt x="5037" y="9379"/>
                    <a:pt x="4837" y="8645"/>
                    <a:pt x="4670" y="7878"/>
                  </a:cubicBezTo>
                  <a:cubicBezTo>
                    <a:pt x="4503" y="7144"/>
                    <a:pt x="4303" y="6343"/>
                    <a:pt x="4103" y="5576"/>
                  </a:cubicBezTo>
                  <a:cubicBezTo>
                    <a:pt x="3936" y="4809"/>
                    <a:pt x="3703" y="4042"/>
                    <a:pt x="3503" y="3308"/>
                  </a:cubicBezTo>
                  <a:cubicBezTo>
                    <a:pt x="3369" y="2941"/>
                    <a:pt x="2802" y="639"/>
                    <a:pt x="2602" y="39"/>
                  </a:cubicBezTo>
                  <a:cubicBezTo>
                    <a:pt x="2602" y="11"/>
                    <a:pt x="2590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7265066" y="2336860"/>
              <a:ext cx="284106" cy="48829"/>
            </a:xfrm>
            <a:custGeom>
              <a:avLst/>
              <a:gdLst/>
              <a:ahLst/>
              <a:cxnLst/>
              <a:rect l="l" t="t" r="r" b="b"/>
              <a:pathLst>
                <a:path w="13010" h="2236" extrusionOk="0">
                  <a:moveTo>
                    <a:pt x="67" y="0"/>
                  </a:moveTo>
                  <a:cubicBezTo>
                    <a:pt x="33" y="0"/>
                    <a:pt x="0" y="67"/>
                    <a:pt x="67" y="67"/>
                  </a:cubicBezTo>
                  <a:cubicBezTo>
                    <a:pt x="4236" y="1334"/>
                    <a:pt x="8573" y="2068"/>
                    <a:pt x="12943" y="2235"/>
                  </a:cubicBezTo>
                  <a:cubicBezTo>
                    <a:pt x="13009" y="2235"/>
                    <a:pt x="13009" y="2102"/>
                    <a:pt x="12943" y="2102"/>
                  </a:cubicBezTo>
                  <a:cubicBezTo>
                    <a:pt x="9373" y="1668"/>
                    <a:pt x="3002" y="634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7196585" y="1695551"/>
              <a:ext cx="161903" cy="122443"/>
            </a:xfrm>
            <a:custGeom>
              <a:avLst/>
              <a:gdLst/>
              <a:ahLst/>
              <a:cxnLst/>
              <a:rect l="l" t="t" r="r" b="b"/>
              <a:pathLst>
                <a:path w="7414" h="5607" extrusionOk="0">
                  <a:moveTo>
                    <a:pt x="5701" y="1"/>
                  </a:moveTo>
                  <a:cubicBezTo>
                    <a:pt x="5492" y="1"/>
                    <a:pt x="5260" y="27"/>
                    <a:pt x="5004" y="80"/>
                  </a:cubicBezTo>
                  <a:cubicBezTo>
                    <a:pt x="2769" y="547"/>
                    <a:pt x="1" y="3683"/>
                    <a:pt x="334" y="4250"/>
                  </a:cubicBezTo>
                  <a:cubicBezTo>
                    <a:pt x="402" y="4379"/>
                    <a:pt x="549" y="4428"/>
                    <a:pt x="736" y="4428"/>
                  </a:cubicBezTo>
                  <a:cubicBezTo>
                    <a:pt x="1372" y="4428"/>
                    <a:pt x="2469" y="3850"/>
                    <a:pt x="2469" y="3850"/>
                  </a:cubicBezTo>
                  <a:lnTo>
                    <a:pt x="2469" y="3850"/>
                  </a:lnTo>
                  <a:cubicBezTo>
                    <a:pt x="2469" y="3850"/>
                    <a:pt x="2302" y="5351"/>
                    <a:pt x="3203" y="5584"/>
                  </a:cubicBezTo>
                  <a:cubicBezTo>
                    <a:pt x="3262" y="5599"/>
                    <a:pt x="3326" y="5606"/>
                    <a:pt x="3392" y="5606"/>
                  </a:cubicBezTo>
                  <a:cubicBezTo>
                    <a:pt x="4366" y="5606"/>
                    <a:pt x="6012" y="4065"/>
                    <a:pt x="6605" y="2816"/>
                  </a:cubicBezTo>
                  <a:cubicBezTo>
                    <a:pt x="7414" y="1083"/>
                    <a:pt x="7047" y="1"/>
                    <a:pt x="5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7241023" y="1575644"/>
              <a:ext cx="110017" cy="195992"/>
            </a:xfrm>
            <a:custGeom>
              <a:avLst/>
              <a:gdLst/>
              <a:ahLst/>
              <a:cxnLst/>
              <a:rect l="l" t="t" r="r" b="b"/>
              <a:pathLst>
                <a:path w="5038" h="8975" extrusionOk="0">
                  <a:moveTo>
                    <a:pt x="5037" y="1"/>
                  </a:moveTo>
                  <a:lnTo>
                    <a:pt x="4437" y="234"/>
                  </a:lnTo>
                  <a:lnTo>
                    <a:pt x="267" y="2102"/>
                  </a:lnTo>
                  <a:lnTo>
                    <a:pt x="501" y="5438"/>
                  </a:lnTo>
                  <a:lnTo>
                    <a:pt x="501" y="5672"/>
                  </a:lnTo>
                  <a:cubicBezTo>
                    <a:pt x="501" y="5672"/>
                    <a:pt x="0" y="8807"/>
                    <a:pt x="567" y="8941"/>
                  </a:cubicBezTo>
                  <a:cubicBezTo>
                    <a:pt x="689" y="8964"/>
                    <a:pt x="814" y="8974"/>
                    <a:pt x="939" y="8974"/>
                  </a:cubicBezTo>
                  <a:cubicBezTo>
                    <a:pt x="2630" y="8974"/>
                    <a:pt x="4546" y="7014"/>
                    <a:pt x="4670" y="6672"/>
                  </a:cubicBezTo>
                  <a:cubicBezTo>
                    <a:pt x="4870" y="5738"/>
                    <a:pt x="4971" y="4738"/>
                    <a:pt x="5037" y="3770"/>
                  </a:cubicBezTo>
                  <a:lnTo>
                    <a:pt x="5037" y="3370"/>
                  </a:lnTo>
                  <a:lnTo>
                    <a:pt x="5037" y="2936"/>
                  </a:lnTo>
                  <a:lnTo>
                    <a:pt x="5037" y="2436"/>
                  </a:lnTo>
                  <a:lnTo>
                    <a:pt x="5037" y="2236"/>
                  </a:lnTo>
                  <a:lnTo>
                    <a:pt x="5037" y="2069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7246111" y="1575644"/>
              <a:ext cx="104929" cy="118774"/>
            </a:xfrm>
            <a:custGeom>
              <a:avLst/>
              <a:gdLst/>
              <a:ahLst/>
              <a:cxnLst/>
              <a:rect l="l" t="t" r="r" b="b"/>
              <a:pathLst>
                <a:path w="4805" h="5439" extrusionOk="0">
                  <a:moveTo>
                    <a:pt x="4771" y="1"/>
                  </a:moveTo>
                  <a:lnTo>
                    <a:pt x="4170" y="234"/>
                  </a:lnTo>
                  <a:lnTo>
                    <a:pt x="1" y="2102"/>
                  </a:lnTo>
                  <a:lnTo>
                    <a:pt x="234" y="5438"/>
                  </a:lnTo>
                  <a:cubicBezTo>
                    <a:pt x="2169" y="5038"/>
                    <a:pt x="3837" y="3804"/>
                    <a:pt x="4771" y="2069"/>
                  </a:cubicBezTo>
                  <a:cubicBezTo>
                    <a:pt x="4804" y="901"/>
                    <a:pt x="4771" y="1"/>
                    <a:pt x="4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7142691" y="1363651"/>
              <a:ext cx="265173" cy="301925"/>
            </a:xfrm>
            <a:custGeom>
              <a:avLst/>
              <a:gdLst/>
              <a:ahLst/>
              <a:cxnLst/>
              <a:rect l="l" t="t" r="r" b="b"/>
              <a:pathLst>
                <a:path w="12143" h="13826" extrusionOk="0">
                  <a:moveTo>
                    <a:pt x="6133" y="1"/>
                  </a:moveTo>
                  <a:cubicBezTo>
                    <a:pt x="3733" y="1"/>
                    <a:pt x="1135" y="1575"/>
                    <a:pt x="601" y="6773"/>
                  </a:cubicBezTo>
                  <a:cubicBezTo>
                    <a:pt x="0" y="12644"/>
                    <a:pt x="3469" y="13678"/>
                    <a:pt x="4703" y="13778"/>
                  </a:cubicBezTo>
                  <a:cubicBezTo>
                    <a:pt x="4896" y="13800"/>
                    <a:pt x="5164" y="13825"/>
                    <a:pt x="5481" y="13825"/>
                  </a:cubicBezTo>
                  <a:cubicBezTo>
                    <a:pt x="7086" y="13825"/>
                    <a:pt x="9972" y="13192"/>
                    <a:pt x="10975" y="8375"/>
                  </a:cubicBezTo>
                  <a:cubicBezTo>
                    <a:pt x="12142" y="2604"/>
                    <a:pt x="9640" y="469"/>
                    <a:pt x="7005" y="69"/>
                  </a:cubicBezTo>
                  <a:cubicBezTo>
                    <a:pt x="6720" y="25"/>
                    <a:pt x="6428" y="1"/>
                    <a:pt x="6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7172542" y="1465477"/>
              <a:ext cx="25528" cy="13321"/>
            </a:xfrm>
            <a:custGeom>
              <a:avLst/>
              <a:gdLst/>
              <a:ahLst/>
              <a:cxnLst/>
              <a:rect l="l" t="t" r="r" b="b"/>
              <a:pathLst>
                <a:path w="1169" h="610" extrusionOk="0">
                  <a:moveTo>
                    <a:pt x="720" y="1"/>
                  </a:moveTo>
                  <a:cubicBezTo>
                    <a:pt x="691" y="1"/>
                    <a:pt x="662" y="3"/>
                    <a:pt x="635" y="9"/>
                  </a:cubicBezTo>
                  <a:cubicBezTo>
                    <a:pt x="434" y="42"/>
                    <a:pt x="268" y="109"/>
                    <a:pt x="134" y="242"/>
                  </a:cubicBezTo>
                  <a:cubicBezTo>
                    <a:pt x="1" y="376"/>
                    <a:pt x="101" y="576"/>
                    <a:pt x="268" y="609"/>
                  </a:cubicBezTo>
                  <a:cubicBezTo>
                    <a:pt x="401" y="609"/>
                    <a:pt x="534" y="576"/>
                    <a:pt x="701" y="576"/>
                  </a:cubicBezTo>
                  <a:cubicBezTo>
                    <a:pt x="835" y="576"/>
                    <a:pt x="968" y="543"/>
                    <a:pt x="1102" y="443"/>
                  </a:cubicBezTo>
                  <a:cubicBezTo>
                    <a:pt x="1168" y="376"/>
                    <a:pt x="1168" y="276"/>
                    <a:pt x="1135" y="209"/>
                  </a:cubicBezTo>
                  <a:cubicBezTo>
                    <a:pt x="1024" y="70"/>
                    <a:pt x="86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7244670" y="1472923"/>
              <a:ext cx="24611" cy="15417"/>
            </a:xfrm>
            <a:custGeom>
              <a:avLst/>
              <a:gdLst/>
              <a:ahLst/>
              <a:cxnLst/>
              <a:rect l="l" t="t" r="r" b="b"/>
              <a:pathLst>
                <a:path w="1127" h="706" extrusionOk="0">
                  <a:moveTo>
                    <a:pt x="414" y="0"/>
                  </a:moveTo>
                  <a:cubicBezTo>
                    <a:pt x="296" y="0"/>
                    <a:pt x="175" y="37"/>
                    <a:pt x="67" y="102"/>
                  </a:cubicBezTo>
                  <a:cubicBezTo>
                    <a:pt x="0" y="168"/>
                    <a:pt x="0" y="268"/>
                    <a:pt x="67" y="368"/>
                  </a:cubicBezTo>
                  <a:cubicBezTo>
                    <a:pt x="134" y="468"/>
                    <a:pt x="267" y="535"/>
                    <a:pt x="434" y="569"/>
                  </a:cubicBezTo>
                  <a:cubicBezTo>
                    <a:pt x="534" y="602"/>
                    <a:pt x="667" y="669"/>
                    <a:pt x="801" y="702"/>
                  </a:cubicBezTo>
                  <a:cubicBezTo>
                    <a:pt x="816" y="704"/>
                    <a:pt x="830" y="706"/>
                    <a:pt x="844" y="706"/>
                  </a:cubicBezTo>
                  <a:cubicBezTo>
                    <a:pt x="1019" y="706"/>
                    <a:pt x="1127" y="520"/>
                    <a:pt x="1034" y="335"/>
                  </a:cubicBezTo>
                  <a:cubicBezTo>
                    <a:pt x="934" y="202"/>
                    <a:pt x="767" y="68"/>
                    <a:pt x="601" y="35"/>
                  </a:cubicBezTo>
                  <a:cubicBezTo>
                    <a:pt x="541" y="11"/>
                    <a:pt x="478" y="0"/>
                    <a:pt x="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7238840" y="1518104"/>
              <a:ext cx="9477" cy="23344"/>
            </a:xfrm>
            <a:custGeom>
              <a:avLst/>
              <a:gdLst/>
              <a:ahLst/>
              <a:cxnLst/>
              <a:rect l="l" t="t" r="r" b="b"/>
              <a:pathLst>
                <a:path w="434" h="1069" extrusionOk="0">
                  <a:moveTo>
                    <a:pt x="134" y="1"/>
                  </a:moveTo>
                  <a:cubicBezTo>
                    <a:pt x="34" y="368"/>
                    <a:pt x="0" y="968"/>
                    <a:pt x="434" y="1068"/>
                  </a:cubicBezTo>
                  <a:cubicBezTo>
                    <a:pt x="100" y="901"/>
                    <a:pt x="100" y="468"/>
                    <a:pt x="167" y="34"/>
                  </a:cubicBezTo>
                  <a:cubicBezTo>
                    <a:pt x="167" y="34"/>
                    <a:pt x="134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7236809" y="1510090"/>
              <a:ext cx="28083" cy="27712"/>
            </a:xfrm>
            <a:custGeom>
              <a:avLst/>
              <a:gdLst/>
              <a:ahLst/>
              <a:cxnLst/>
              <a:rect l="l" t="t" r="r" b="b"/>
              <a:pathLst>
                <a:path w="1286" h="1269" extrusionOk="0">
                  <a:moveTo>
                    <a:pt x="639" y="0"/>
                  </a:moveTo>
                  <a:cubicBezTo>
                    <a:pt x="91" y="0"/>
                    <a:pt x="1" y="1268"/>
                    <a:pt x="594" y="1268"/>
                  </a:cubicBezTo>
                  <a:cubicBezTo>
                    <a:pt x="601" y="1269"/>
                    <a:pt x="609" y="1269"/>
                    <a:pt x="617" y="1269"/>
                  </a:cubicBezTo>
                  <a:cubicBezTo>
                    <a:pt x="1197" y="1269"/>
                    <a:pt x="1286" y="34"/>
                    <a:pt x="660" y="1"/>
                  </a:cubicBezTo>
                  <a:cubicBezTo>
                    <a:pt x="653" y="0"/>
                    <a:pt x="646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7254125" y="1511553"/>
              <a:ext cx="18977" cy="11749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101" y="0"/>
                  </a:moveTo>
                  <a:cubicBezTo>
                    <a:pt x="67" y="0"/>
                    <a:pt x="1" y="34"/>
                    <a:pt x="34" y="67"/>
                  </a:cubicBezTo>
                  <a:cubicBezTo>
                    <a:pt x="34" y="317"/>
                    <a:pt x="151" y="537"/>
                    <a:pt x="412" y="537"/>
                  </a:cubicBezTo>
                  <a:cubicBezTo>
                    <a:pt x="430" y="537"/>
                    <a:pt x="448" y="536"/>
                    <a:pt x="468" y="534"/>
                  </a:cubicBezTo>
                  <a:cubicBezTo>
                    <a:pt x="735" y="534"/>
                    <a:pt x="868" y="301"/>
                    <a:pt x="868" y="34"/>
                  </a:cubicBezTo>
                  <a:lnTo>
                    <a:pt x="868" y="34"/>
                  </a:lnTo>
                  <a:cubicBezTo>
                    <a:pt x="749" y="153"/>
                    <a:pt x="603" y="272"/>
                    <a:pt x="478" y="272"/>
                  </a:cubicBezTo>
                  <a:cubicBezTo>
                    <a:pt x="463" y="272"/>
                    <a:pt x="448" y="271"/>
                    <a:pt x="434" y="267"/>
                  </a:cubicBezTo>
                  <a:cubicBezTo>
                    <a:pt x="301" y="234"/>
                    <a:pt x="201" y="10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7180557" y="1512273"/>
              <a:ext cx="12404" cy="21881"/>
            </a:xfrm>
            <a:custGeom>
              <a:avLst/>
              <a:gdLst/>
              <a:ahLst/>
              <a:cxnLst/>
              <a:rect l="l" t="t" r="r" b="b"/>
              <a:pathLst>
                <a:path w="568" h="1002" extrusionOk="0">
                  <a:moveTo>
                    <a:pt x="534" y="1"/>
                  </a:moveTo>
                  <a:cubicBezTo>
                    <a:pt x="534" y="1"/>
                    <a:pt x="501" y="1"/>
                    <a:pt x="501" y="34"/>
                  </a:cubicBezTo>
                  <a:cubicBezTo>
                    <a:pt x="501" y="434"/>
                    <a:pt x="368" y="868"/>
                    <a:pt x="1" y="1001"/>
                  </a:cubicBezTo>
                  <a:cubicBezTo>
                    <a:pt x="468" y="968"/>
                    <a:pt x="568" y="368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7167935" y="1501966"/>
              <a:ext cx="28367" cy="28607"/>
            </a:xfrm>
            <a:custGeom>
              <a:avLst/>
              <a:gdLst/>
              <a:ahLst/>
              <a:cxnLst/>
              <a:rect l="l" t="t" r="r" b="b"/>
              <a:pathLst>
                <a:path w="1299" h="1310" extrusionOk="0">
                  <a:moveTo>
                    <a:pt x="710" y="0"/>
                  </a:moveTo>
                  <a:cubicBezTo>
                    <a:pt x="134" y="0"/>
                    <a:pt x="0" y="1210"/>
                    <a:pt x="579" y="1307"/>
                  </a:cubicBezTo>
                  <a:cubicBezTo>
                    <a:pt x="594" y="1308"/>
                    <a:pt x="609" y="1309"/>
                    <a:pt x="624" y="1309"/>
                  </a:cubicBezTo>
                  <a:cubicBezTo>
                    <a:pt x="1186" y="1309"/>
                    <a:pt x="1299" y="103"/>
                    <a:pt x="779" y="6"/>
                  </a:cubicBezTo>
                  <a:cubicBezTo>
                    <a:pt x="755" y="2"/>
                    <a:pt x="73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7163087" y="1500634"/>
              <a:ext cx="17383" cy="12971"/>
            </a:xfrm>
            <a:custGeom>
              <a:avLst/>
              <a:gdLst/>
              <a:ahLst/>
              <a:cxnLst/>
              <a:rect l="l" t="t" r="r" b="b"/>
              <a:pathLst>
                <a:path w="796" h="594" extrusionOk="0">
                  <a:moveTo>
                    <a:pt x="33" y="0"/>
                  </a:moveTo>
                  <a:cubicBezTo>
                    <a:pt x="0" y="234"/>
                    <a:pt x="33" y="500"/>
                    <a:pt x="300" y="567"/>
                  </a:cubicBezTo>
                  <a:cubicBezTo>
                    <a:pt x="342" y="585"/>
                    <a:pt x="382" y="593"/>
                    <a:pt x="419" y="593"/>
                  </a:cubicBezTo>
                  <a:cubicBezTo>
                    <a:pt x="590" y="593"/>
                    <a:pt x="713" y="419"/>
                    <a:pt x="767" y="200"/>
                  </a:cubicBezTo>
                  <a:cubicBezTo>
                    <a:pt x="796" y="200"/>
                    <a:pt x="776" y="127"/>
                    <a:pt x="748" y="127"/>
                  </a:cubicBezTo>
                  <a:cubicBezTo>
                    <a:pt x="744" y="127"/>
                    <a:pt x="739" y="129"/>
                    <a:pt x="734" y="133"/>
                  </a:cubicBezTo>
                  <a:cubicBezTo>
                    <a:pt x="601" y="200"/>
                    <a:pt x="500" y="300"/>
                    <a:pt x="367" y="300"/>
                  </a:cubicBezTo>
                  <a:cubicBezTo>
                    <a:pt x="234" y="267"/>
                    <a:pt x="134" y="13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7219885" y="1587480"/>
              <a:ext cx="18234" cy="7993"/>
            </a:xfrm>
            <a:custGeom>
              <a:avLst/>
              <a:gdLst/>
              <a:ahLst/>
              <a:cxnLst/>
              <a:rect l="l" t="t" r="r" b="b"/>
              <a:pathLst>
                <a:path w="835" h="366" extrusionOk="0">
                  <a:moveTo>
                    <a:pt x="814" y="1"/>
                  </a:moveTo>
                  <a:cubicBezTo>
                    <a:pt x="802" y="1"/>
                    <a:pt x="785" y="9"/>
                    <a:pt x="768" y="26"/>
                  </a:cubicBezTo>
                  <a:cubicBezTo>
                    <a:pt x="668" y="126"/>
                    <a:pt x="568" y="226"/>
                    <a:pt x="435" y="259"/>
                  </a:cubicBezTo>
                  <a:cubicBezTo>
                    <a:pt x="268" y="226"/>
                    <a:pt x="134" y="193"/>
                    <a:pt x="1" y="126"/>
                  </a:cubicBezTo>
                  <a:lnTo>
                    <a:pt x="1" y="126"/>
                  </a:lnTo>
                  <a:cubicBezTo>
                    <a:pt x="117" y="271"/>
                    <a:pt x="259" y="366"/>
                    <a:pt x="425" y="366"/>
                  </a:cubicBezTo>
                  <a:cubicBezTo>
                    <a:pt x="450" y="366"/>
                    <a:pt x="475" y="364"/>
                    <a:pt x="501" y="359"/>
                  </a:cubicBezTo>
                  <a:cubicBezTo>
                    <a:pt x="668" y="326"/>
                    <a:pt x="802" y="193"/>
                    <a:pt x="835" y="26"/>
                  </a:cubicBezTo>
                  <a:cubicBezTo>
                    <a:pt x="835" y="9"/>
                    <a:pt x="827" y="1"/>
                    <a:pt x="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7188331" y="1468097"/>
              <a:ext cx="44701" cy="105759"/>
            </a:xfrm>
            <a:custGeom>
              <a:avLst/>
              <a:gdLst/>
              <a:ahLst/>
              <a:cxnLst/>
              <a:rect l="l" t="t" r="r" b="b"/>
              <a:pathLst>
                <a:path w="2047" h="4843" extrusionOk="0">
                  <a:moveTo>
                    <a:pt x="1237" y="0"/>
                  </a:moveTo>
                  <a:cubicBezTo>
                    <a:pt x="1224" y="0"/>
                    <a:pt x="1212" y="9"/>
                    <a:pt x="1212" y="22"/>
                  </a:cubicBezTo>
                  <a:cubicBezTo>
                    <a:pt x="679" y="1257"/>
                    <a:pt x="278" y="2557"/>
                    <a:pt x="12" y="3892"/>
                  </a:cubicBezTo>
                  <a:cubicBezTo>
                    <a:pt x="1" y="3946"/>
                    <a:pt x="56" y="3965"/>
                    <a:pt x="139" y="3965"/>
                  </a:cubicBezTo>
                  <a:cubicBezTo>
                    <a:pt x="314" y="3965"/>
                    <a:pt x="611" y="3881"/>
                    <a:pt x="679" y="3858"/>
                  </a:cubicBezTo>
                  <a:lnTo>
                    <a:pt x="679" y="3858"/>
                  </a:lnTo>
                  <a:cubicBezTo>
                    <a:pt x="612" y="4159"/>
                    <a:pt x="579" y="4459"/>
                    <a:pt x="512" y="4726"/>
                  </a:cubicBezTo>
                  <a:cubicBezTo>
                    <a:pt x="512" y="4759"/>
                    <a:pt x="579" y="4792"/>
                    <a:pt x="679" y="4792"/>
                  </a:cubicBezTo>
                  <a:cubicBezTo>
                    <a:pt x="806" y="4826"/>
                    <a:pt x="933" y="4843"/>
                    <a:pt x="1058" y="4843"/>
                  </a:cubicBezTo>
                  <a:cubicBezTo>
                    <a:pt x="1425" y="4843"/>
                    <a:pt x="1773" y="4699"/>
                    <a:pt x="2046" y="4425"/>
                  </a:cubicBezTo>
                  <a:cubicBezTo>
                    <a:pt x="2046" y="4402"/>
                    <a:pt x="2046" y="4378"/>
                    <a:pt x="2023" y="4378"/>
                  </a:cubicBezTo>
                  <a:cubicBezTo>
                    <a:pt x="2013" y="4378"/>
                    <a:pt x="1999" y="4382"/>
                    <a:pt x="1980" y="4392"/>
                  </a:cubicBezTo>
                  <a:cubicBezTo>
                    <a:pt x="1672" y="4560"/>
                    <a:pt x="1318" y="4634"/>
                    <a:pt x="956" y="4634"/>
                  </a:cubicBezTo>
                  <a:cubicBezTo>
                    <a:pt x="886" y="4634"/>
                    <a:pt x="816" y="4631"/>
                    <a:pt x="745" y="4626"/>
                  </a:cubicBezTo>
                  <a:cubicBezTo>
                    <a:pt x="745" y="4526"/>
                    <a:pt x="1012" y="3625"/>
                    <a:pt x="979" y="3592"/>
                  </a:cubicBezTo>
                  <a:cubicBezTo>
                    <a:pt x="745" y="3592"/>
                    <a:pt x="545" y="3625"/>
                    <a:pt x="312" y="3692"/>
                  </a:cubicBezTo>
                  <a:cubicBezTo>
                    <a:pt x="579" y="2424"/>
                    <a:pt x="1046" y="1290"/>
                    <a:pt x="1279" y="56"/>
                  </a:cubicBezTo>
                  <a:cubicBezTo>
                    <a:pt x="1279" y="17"/>
                    <a:pt x="1256" y="0"/>
                    <a:pt x="1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7203878" y="1563263"/>
              <a:ext cx="29874" cy="21881"/>
            </a:xfrm>
            <a:custGeom>
              <a:avLst/>
              <a:gdLst/>
              <a:ahLst/>
              <a:cxnLst/>
              <a:rect l="l" t="t" r="r" b="b"/>
              <a:pathLst>
                <a:path w="1368" h="1002" extrusionOk="0">
                  <a:moveTo>
                    <a:pt x="1268" y="1"/>
                  </a:moveTo>
                  <a:cubicBezTo>
                    <a:pt x="990" y="178"/>
                    <a:pt x="655" y="259"/>
                    <a:pt x="320" y="259"/>
                  </a:cubicBezTo>
                  <a:cubicBezTo>
                    <a:pt x="213" y="259"/>
                    <a:pt x="105" y="250"/>
                    <a:pt x="0" y="234"/>
                  </a:cubicBezTo>
                  <a:lnTo>
                    <a:pt x="0" y="234"/>
                  </a:lnTo>
                  <a:cubicBezTo>
                    <a:pt x="100" y="501"/>
                    <a:pt x="300" y="701"/>
                    <a:pt x="534" y="868"/>
                  </a:cubicBezTo>
                  <a:cubicBezTo>
                    <a:pt x="667" y="968"/>
                    <a:pt x="801" y="1001"/>
                    <a:pt x="934" y="1001"/>
                  </a:cubicBezTo>
                  <a:cubicBezTo>
                    <a:pt x="1268" y="1001"/>
                    <a:pt x="1368" y="701"/>
                    <a:pt x="1334" y="434"/>
                  </a:cubicBezTo>
                  <a:cubicBezTo>
                    <a:pt x="1334" y="301"/>
                    <a:pt x="1334" y="134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7215518" y="1572456"/>
              <a:ext cx="18234" cy="12688"/>
            </a:xfrm>
            <a:custGeom>
              <a:avLst/>
              <a:gdLst/>
              <a:ahLst/>
              <a:cxnLst/>
              <a:rect l="l" t="t" r="r" b="b"/>
              <a:pathLst>
                <a:path w="835" h="581" extrusionOk="0">
                  <a:moveTo>
                    <a:pt x="671" y="1"/>
                  </a:moveTo>
                  <a:cubicBezTo>
                    <a:pt x="384" y="1"/>
                    <a:pt x="117" y="186"/>
                    <a:pt x="1" y="447"/>
                  </a:cubicBezTo>
                  <a:cubicBezTo>
                    <a:pt x="134" y="547"/>
                    <a:pt x="268" y="580"/>
                    <a:pt x="401" y="580"/>
                  </a:cubicBezTo>
                  <a:cubicBezTo>
                    <a:pt x="735" y="580"/>
                    <a:pt x="835" y="280"/>
                    <a:pt x="801" y="13"/>
                  </a:cubicBezTo>
                  <a:cubicBezTo>
                    <a:pt x="758" y="5"/>
                    <a:pt x="714" y="1"/>
                    <a:pt x="671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7155073" y="1345155"/>
              <a:ext cx="264365" cy="207238"/>
            </a:xfrm>
            <a:custGeom>
              <a:avLst/>
              <a:gdLst/>
              <a:ahLst/>
              <a:cxnLst/>
              <a:rect l="l" t="t" r="r" b="b"/>
              <a:pathLst>
                <a:path w="12106" h="9490" extrusionOk="0">
                  <a:moveTo>
                    <a:pt x="5791" y="1"/>
                  </a:moveTo>
                  <a:cubicBezTo>
                    <a:pt x="4428" y="1"/>
                    <a:pt x="3095" y="499"/>
                    <a:pt x="2168" y="1316"/>
                  </a:cubicBezTo>
                  <a:cubicBezTo>
                    <a:pt x="1001" y="2350"/>
                    <a:pt x="234" y="3784"/>
                    <a:pt x="0" y="5352"/>
                  </a:cubicBezTo>
                  <a:cubicBezTo>
                    <a:pt x="0" y="5405"/>
                    <a:pt x="27" y="5427"/>
                    <a:pt x="93" y="5427"/>
                  </a:cubicBezTo>
                  <a:cubicBezTo>
                    <a:pt x="192" y="5427"/>
                    <a:pt x="380" y="5379"/>
                    <a:pt x="701" y="5319"/>
                  </a:cubicBezTo>
                  <a:cubicBezTo>
                    <a:pt x="867" y="4618"/>
                    <a:pt x="1134" y="3951"/>
                    <a:pt x="1535" y="3384"/>
                  </a:cubicBezTo>
                  <a:cubicBezTo>
                    <a:pt x="1544" y="3370"/>
                    <a:pt x="1551" y="3363"/>
                    <a:pt x="1555" y="3363"/>
                  </a:cubicBezTo>
                  <a:lnTo>
                    <a:pt x="1555" y="3363"/>
                  </a:lnTo>
                  <a:cubicBezTo>
                    <a:pt x="1613" y="3363"/>
                    <a:pt x="1268" y="4509"/>
                    <a:pt x="1268" y="5252"/>
                  </a:cubicBezTo>
                  <a:lnTo>
                    <a:pt x="1668" y="5252"/>
                  </a:lnTo>
                  <a:cubicBezTo>
                    <a:pt x="1735" y="4885"/>
                    <a:pt x="1835" y="4552"/>
                    <a:pt x="1968" y="4218"/>
                  </a:cubicBezTo>
                  <a:cubicBezTo>
                    <a:pt x="1971" y="4205"/>
                    <a:pt x="1974" y="4199"/>
                    <a:pt x="1975" y="4199"/>
                  </a:cubicBezTo>
                  <a:lnTo>
                    <a:pt x="1975" y="4199"/>
                  </a:lnTo>
                  <a:cubicBezTo>
                    <a:pt x="1989" y="4199"/>
                    <a:pt x="1932" y="4739"/>
                    <a:pt x="1902" y="5252"/>
                  </a:cubicBezTo>
                  <a:cubicBezTo>
                    <a:pt x="2202" y="5252"/>
                    <a:pt x="2502" y="5252"/>
                    <a:pt x="2902" y="5285"/>
                  </a:cubicBezTo>
                  <a:cubicBezTo>
                    <a:pt x="4237" y="5419"/>
                    <a:pt x="5537" y="5686"/>
                    <a:pt x="6838" y="6119"/>
                  </a:cubicBezTo>
                  <a:cubicBezTo>
                    <a:pt x="7018" y="5491"/>
                    <a:pt x="7090" y="4755"/>
                    <a:pt x="7127" y="4755"/>
                  </a:cubicBezTo>
                  <a:cubicBezTo>
                    <a:pt x="7131" y="4755"/>
                    <a:pt x="7135" y="4764"/>
                    <a:pt x="7139" y="4785"/>
                  </a:cubicBezTo>
                  <a:cubicBezTo>
                    <a:pt x="7239" y="5252"/>
                    <a:pt x="7272" y="5752"/>
                    <a:pt x="7239" y="6253"/>
                  </a:cubicBezTo>
                  <a:lnTo>
                    <a:pt x="7506" y="6319"/>
                  </a:lnTo>
                  <a:cubicBezTo>
                    <a:pt x="7564" y="5968"/>
                    <a:pt x="7623" y="5668"/>
                    <a:pt x="7636" y="5668"/>
                  </a:cubicBezTo>
                  <a:cubicBezTo>
                    <a:pt x="7638" y="5668"/>
                    <a:pt x="7639" y="5674"/>
                    <a:pt x="7639" y="5686"/>
                  </a:cubicBezTo>
                  <a:cubicBezTo>
                    <a:pt x="7672" y="5919"/>
                    <a:pt x="7672" y="6153"/>
                    <a:pt x="7672" y="6386"/>
                  </a:cubicBezTo>
                  <a:cubicBezTo>
                    <a:pt x="7806" y="6453"/>
                    <a:pt x="7973" y="6486"/>
                    <a:pt x="8139" y="6486"/>
                  </a:cubicBezTo>
                  <a:cubicBezTo>
                    <a:pt x="8273" y="6420"/>
                    <a:pt x="8306" y="4485"/>
                    <a:pt x="8306" y="4118"/>
                  </a:cubicBezTo>
                  <a:cubicBezTo>
                    <a:pt x="8339" y="4718"/>
                    <a:pt x="8606" y="9388"/>
                    <a:pt x="10107" y="9488"/>
                  </a:cubicBezTo>
                  <a:cubicBezTo>
                    <a:pt x="10119" y="9489"/>
                    <a:pt x="10130" y="9490"/>
                    <a:pt x="10142" y="9490"/>
                  </a:cubicBezTo>
                  <a:cubicBezTo>
                    <a:pt x="11004" y="9490"/>
                    <a:pt x="12106" y="7029"/>
                    <a:pt x="11875" y="5219"/>
                  </a:cubicBezTo>
                  <a:cubicBezTo>
                    <a:pt x="11675" y="3351"/>
                    <a:pt x="9974" y="2150"/>
                    <a:pt x="9974" y="2150"/>
                  </a:cubicBezTo>
                  <a:cubicBezTo>
                    <a:pt x="8897" y="631"/>
                    <a:pt x="7325" y="1"/>
                    <a:pt x="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7353200" y="1522995"/>
              <a:ext cx="72872" cy="79729"/>
            </a:xfrm>
            <a:custGeom>
              <a:avLst/>
              <a:gdLst/>
              <a:ahLst/>
              <a:cxnLst/>
              <a:rect l="l" t="t" r="r" b="b"/>
              <a:pathLst>
                <a:path w="3337" h="3651" extrusionOk="0">
                  <a:moveTo>
                    <a:pt x="2204" y="1"/>
                  </a:moveTo>
                  <a:cubicBezTo>
                    <a:pt x="1391" y="1"/>
                    <a:pt x="367" y="1444"/>
                    <a:pt x="367" y="1444"/>
                  </a:cubicBezTo>
                  <a:lnTo>
                    <a:pt x="0" y="3012"/>
                  </a:lnTo>
                  <a:cubicBezTo>
                    <a:pt x="153" y="3418"/>
                    <a:pt x="555" y="3650"/>
                    <a:pt x="960" y="3650"/>
                  </a:cubicBezTo>
                  <a:cubicBezTo>
                    <a:pt x="1087" y="3650"/>
                    <a:pt x="1215" y="3627"/>
                    <a:pt x="1335" y="3579"/>
                  </a:cubicBezTo>
                  <a:cubicBezTo>
                    <a:pt x="2335" y="3212"/>
                    <a:pt x="3336" y="577"/>
                    <a:pt x="2502" y="77"/>
                  </a:cubicBezTo>
                  <a:cubicBezTo>
                    <a:pt x="2408" y="24"/>
                    <a:pt x="2308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7365101" y="1541426"/>
              <a:ext cx="36185" cy="49571"/>
            </a:xfrm>
            <a:custGeom>
              <a:avLst/>
              <a:gdLst/>
              <a:ahLst/>
              <a:cxnLst/>
              <a:rect l="l" t="t" r="r" b="b"/>
              <a:pathLst>
                <a:path w="1657" h="2270" extrusionOk="0">
                  <a:moveTo>
                    <a:pt x="1657" y="0"/>
                  </a:moveTo>
                  <a:cubicBezTo>
                    <a:pt x="723" y="67"/>
                    <a:pt x="22" y="1301"/>
                    <a:pt x="22" y="2168"/>
                  </a:cubicBezTo>
                  <a:cubicBezTo>
                    <a:pt x="1" y="2233"/>
                    <a:pt x="35" y="2270"/>
                    <a:pt x="71" y="2270"/>
                  </a:cubicBezTo>
                  <a:cubicBezTo>
                    <a:pt x="90" y="2270"/>
                    <a:pt x="111" y="2259"/>
                    <a:pt x="122" y="2235"/>
                  </a:cubicBezTo>
                  <a:cubicBezTo>
                    <a:pt x="223" y="2035"/>
                    <a:pt x="323" y="1868"/>
                    <a:pt x="456" y="1668"/>
                  </a:cubicBezTo>
                  <a:cubicBezTo>
                    <a:pt x="581" y="1518"/>
                    <a:pt x="763" y="1443"/>
                    <a:pt x="944" y="1443"/>
                  </a:cubicBezTo>
                  <a:cubicBezTo>
                    <a:pt x="1004" y="1443"/>
                    <a:pt x="1065" y="1451"/>
                    <a:pt x="1123" y="1468"/>
                  </a:cubicBezTo>
                  <a:cubicBezTo>
                    <a:pt x="1130" y="1474"/>
                    <a:pt x="1135" y="1477"/>
                    <a:pt x="1139" y="1477"/>
                  </a:cubicBezTo>
                  <a:cubicBezTo>
                    <a:pt x="1157" y="1477"/>
                    <a:pt x="1157" y="1434"/>
                    <a:pt x="1157" y="1434"/>
                  </a:cubicBezTo>
                  <a:cubicBezTo>
                    <a:pt x="1051" y="1355"/>
                    <a:pt x="925" y="1318"/>
                    <a:pt x="801" y="1318"/>
                  </a:cubicBezTo>
                  <a:cubicBezTo>
                    <a:pt x="610" y="1318"/>
                    <a:pt x="424" y="1406"/>
                    <a:pt x="323" y="1568"/>
                  </a:cubicBezTo>
                  <a:cubicBezTo>
                    <a:pt x="523" y="901"/>
                    <a:pt x="990" y="334"/>
                    <a:pt x="1657" y="33"/>
                  </a:cubicBezTo>
                  <a:lnTo>
                    <a:pt x="1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607178" y="3780592"/>
              <a:ext cx="607541" cy="543361"/>
            </a:xfrm>
            <a:custGeom>
              <a:avLst/>
              <a:gdLst/>
              <a:ahLst/>
              <a:cxnLst/>
              <a:rect l="l" t="t" r="r" b="b"/>
              <a:pathLst>
                <a:path w="27821" h="24882" extrusionOk="0">
                  <a:moveTo>
                    <a:pt x="100" y="0"/>
                  </a:moveTo>
                  <a:cubicBezTo>
                    <a:pt x="100" y="0"/>
                    <a:pt x="0" y="6471"/>
                    <a:pt x="34" y="12743"/>
                  </a:cubicBezTo>
                  <a:lnTo>
                    <a:pt x="34" y="13110"/>
                  </a:lnTo>
                  <a:cubicBezTo>
                    <a:pt x="34" y="14044"/>
                    <a:pt x="67" y="14978"/>
                    <a:pt x="67" y="15878"/>
                  </a:cubicBezTo>
                  <a:lnTo>
                    <a:pt x="67" y="16012"/>
                  </a:lnTo>
                  <a:cubicBezTo>
                    <a:pt x="134" y="20348"/>
                    <a:pt x="300" y="23917"/>
                    <a:pt x="634" y="24117"/>
                  </a:cubicBezTo>
                  <a:cubicBezTo>
                    <a:pt x="1336" y="24594"/>
                    <a:pt x="15396" y="24882"/>
                    <a:pt x="22680" y="24882"/>
                  </a:cubicBezTo>
                  <a:cubicBezTo>
                    <a:pt x="25081" y="24882"/>
                    <a:pt x="26746" y="24851"/>
                    <a:pt x="26953" y="24785"/>
                  </a:cubicBezTo>
                  <a:cubicBezTo>
                    <a:pt x="27820" y="24518"/>
                    <a:pt x="27120" y="22016"/>
                    <a:pt x="26186" y="21249"/>
                  </a:cubicBezTo>
                  <a:cubicBezTo>
                    <a:pt x="25218" y="20481"/>
                    <a:pt x="15878" y="16178"/>
                    <a:pt x="15878" y="16178"/>
                  </a:cubicBezTo>
                  <a:lnTo>
                    <a:pt x="15878" y="15912"/>
                  </a:lnTo>
                  <a:lnTo>
                    <a:pt x="15978" y="13276"/>
                  </a:lnTo>
                  <a:lnTo>
                    <a:pt x="16012" y="12776"/>
                  </a:lnTo>
                  <a:lnTo>
                    <a:pt x="16512" y="16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607898" y="4058839"/>
              <a:ext cx="606820" cy="265107"/>
            </a:xfrm>
            <a:custGeom>
              <a:avLst/>
              <a:gdLst/>
              <a:ahLst/>
              <a:cxnLst/>
              <a:rect l="l" t="t" r="r" b="b"/>
              <a:pathLst>
                <a:path w="27788" h="12140" extrusionOk="0">
                  <a:moveTo>
                    <a:pt x="1" y="1"/>
                  </a:moveTo>
                  <a:lnTo>
                    <a:pt x="1" y="368"/>
                  </a:lnTo>
                  <a:cubicBezTo>
                    <a:pt x="1" y="1302"/>
                    <a:pt x="34" y="2236"/>
                    <a:pt x="34" y="3136"/>
                  </a:cubicBezTo>
                  <a:lnTo>
                    <a:pt x="34" y="3270"/>
                  </a:lnTo>
                  <a:cubicBezTo>
                    <a:pt x="101" y="7606"/>
                    <a:pt x="267" y="11175"/>
                    <a:pt x="601" y="11375"/>
                  </a:cubicBezTo>
                  <a:cubicBezTo>
                    <a:pt x="1303" y="11852"/>
                    <a:pt x="15363" y="12140"/>
                    <a:pt x="22647" y="12140"/>
                  </a:cubicBezTo>
                  <a:cubicBezTo>
                    <a:pt x="25048" y="12140"/>
                    <a:pt x="26713" y="12109"/>
                    <a:pt x="26920" y="12043"/>
                  </a:cubicBezTo>
                  <a:cubicBezTo>
                    <a:pt x="27787" y="11776"/>
                    <a:pt x="27087" y="9274"/>
                    <a:pt x="26153" y="8507"/>
                  </a:cubicBezTo>
                  <a:cubicBezTo>
                    <a:pt x="25185" y="7739"/>
                    <a:pt x="15845" y="3436"/>
                    <a:pt x="15845" y="3436"/>
                  </a:cubicBezTo>
                  <a:lnTo>
                    <a:pt x="15845" y="3170"/>
                  </a:lnTo>
                  <a:lnTo>
                    <a:pt x="15945" y="534"/>
                  </a:lnTo>
                  <a:lnTo>
                    <a:pt x="15979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5608619" y="4127319"/>
              <a:ext cx="606100" cy="196581"/>
            </a:xfrm>
            <a:custGeom>
              <a:avLst/>
              <a:gdLst/>
              <a:ahLst/>
              <a:cxnLst/>
              <a:rect l="l" t="t" r="r" b="b"/>
              <a:pathLst>
                <a:path w="27755" h="9002" extrusionOk="0">
                  <a:moveTo>
                    <a:pt x="1" y="0"/>
                  </a:moveTo>
                  <a:lnTo>
                    <a:pt x="1" y="134"/>
                  </a:lnTo>
                  <a:lnTo>
                    <a:pt x="1" y="300"/>
                  </a:lnTo>
                  <a:cubicBezTo>
                    <a:pt x="68" y="4570"/>
                    <a:pt x="234" y="8039"/>
                    <a:pt x="568" y="8273"/>
                  </a:cubicBezTo>
                  <a:cubicBezTo>
                    <a:pt x="935" y="8473"/>
                    <a:pt x="4771" y="8673"/>
                    <a:pt x="9408" y="8806"/>
                  </a:cubicBezTo>
                  <a:cubicBezTo>
                    <a:pt x="13948" y="8929"/>
                    <a:pt x="19258" y="9001"/>
                    <a:pt x="22828" y="9001"/>
                  </a:cubicBezTo>
                  <a:cubicBezTo>
                    <a:pt x="25108" y="9001"/>
                    <a:pt x="26679" y="8972"/>
                    <a:pt x="26887" y="8907"/>
                  </a:cubicBezTo>
                  <a:cubicBezTo>
                    <a:pt x="27754" y="8640"/>
                    <a:pt x="27054" y="6138"/>
                    <a:pt x="26120" y="5371"/>
                  </a:cubicBezTo>
                  <a:cubicBezTo>
                    <a:pt x="25186" y="4603"/>
                    <a:pt x="15846" y="300"/>
                    <a:pt x="15846" y="300"/>
                  </a:cubicBezTo>
                  <a:lnTo>
                    <a:pt x="15846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5645043" y="4294700"/>
              <a:ext cx="547095" cy="7905"/>
            </a:xfrm>
            <a:custGeom>
              <a:avLst/>
              <a:gdLst/>
              <a:ahLst/>
              <a:cxnLst/>
              <a:rect l="l" t="t" r="r" b="b"/>
              <a:pathLst>
                <a:path w="25053" h="362" extrusionOk="0">
                  <a:moveTo>
                    <a:pt x="4046" y="1"/>
                  </a:moveTo>
                  <a:cubicBezTo>
                    <a:pt x="2310" y="1"/>
                    <a:pt x="895" y="13"/>
                    <a:pt x="34" y="41"/>
                  </a:cubicBezTo>
                  <a:cubicBezTo>
                    <a:pt x="1" y="41"/>
                    <a:pt x="1" y="74"/>
                    <a:pt x="34" y="74"/>
                  </a:cubicBezTo>
                  <a:cubicBezTo>
                    <a:pt x="3299" y="260"/>
                    <a:pt x="14529" y="361"/>
                    <a:pt x="21064" y="361"/>
                  </a:cubicBezTo>
                  <a:cubicBezTo>
                    <a:pt x="22740" y="361"/>
                    <a:pt x="24107" y="355"/>
                    <a:pt x="24952" y="341"/>
                  </a:cubicBezTo>
                  <a:cubicBezTo>
                    <a:pt x="25052" y="341"/>
                    <a:pt x="25052" y="274"/>
                    <a:pt x="24952" y="274"/>
                  </a:cubicBezTo>
                  <a:cubicBezTo>
                    <a:pt x="21684" y="169"/>
                    <a:pt x="10584" y="1"/>
                    <a:pt x="404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5884704" y="4126446"/>
              <a:ext cx="110017" cy="27843"/>
            </a:xfrm>
            <a:custGeom>
              <a:avLst/>
              <a:gdLst/>
              <a:ahLst/>
              <a:cxnLst/>
              <a:rect l="l" t="t" r="r" b="b"/>
              <a:pathLst>
                <a:path w="5038" h="1275" extrusionOk="0">
                  <a:moveTo>
                    <a:pt x="3543" y="1"/>
                  </a:moveTo>
                  <a:cubicBezTo>
                    <a:pt x="2270" y="1"/>
                    <a:pt x="965" y="349"/>
                    <a:pt x="67" y="1174"/>
                  </a:cubicBezTo>
                  <a:cubicBezTo>
                    <a:pt x="0" y="1208"/>
                    <a:pt x="67" y="1274"/>
                    <a:pt x="134" y="1274"/>
                  </a:cubicBezTo>
                  <a:cubicBezTo>
                    <a:pt x="1702" y="774"/>
                    <a:pt x="3303" y="474"/>
                    <a:pt x="4937" y="340"/>
                  </a:cubicBezTo>
                  <a:cubicBezTo>
                    <a:pt x="5037" y="307"/>
                    <a:pt x="5037" y="140"/>
                    <a:pt x="4937" y="140"/>
                  </a:cubicBezTo>
                  <a:cubicBezTo>
                    <a:pt x="4492" y="49"/>
                    <a:pt x="4020" y="1"/>
                    <a:pt x="35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5910472" y="4142081"/>
              <a:ext cx="110454" cy="27690"/>
            </a:xfrm>
            <a:custGeom>
              <a:avLst/>
              <a:gdLst/>
              <a:ahLst/>
              <a:cxnLst/>
              <a:rect l="l" t="t" r="r" b="b"/>
              <a:pathLst>
                <a:path w="5058" h="1268" extrusionOk="0">
                  <a:moveTo>
                    <a:pt x="3560" y="0"/>
                  </a:moveTo>
                  <a:cubicBezTo>
                    <a:pt x="2277" y="0"/>
                    <a:pt x="959" y="336"/>
                    <a:pt x="55" y="1192"/>
                  </a:cubicBezTo>
                  <a:cubicBezTo>
                    <a:pt x="1" y="1219"/>
                    <a:pt x="34" y="1268"/>
                    <a:pt x="84" y="1268"/>
                  </a:cubicBezTo>
                  <a:cubicBezTo>
                    <a:pt x="96" y="1268"/>
                    <a:pt x="109" y="1265"/>
                    <a:pt x="121" y="1259"/>
                  </a:cubicBezTo>
                  <a:cubicBezTo>
                    <a:pt x="1656" y="792"/>
                    <a:pt x="3290" y="458"/>
                    <a:pt x="4925" y="325"/>
                  </a:cubicBezTo>
                  <a:cubicBezTo>
                    <a:pt x="4934" y="327"/>
                    <a:pt x="4942" y="328"/>
                    <a:pt x="4950" y="328"/>
                  </a:cubicBezTo>
                  <a:cubicBezTo>
                    <a:pt x="5058" y="328"/>
                    <a:pt x="5049" y="125"/>
                    <a:pt x="4925" y="125"/>
                  </a:cubicBezTo>
                  <a:cubicBezTo>
                    <a:pt x="4489" y="45"/>
                    <a:pt x="4026" y="0"/>
                    <a:pt x="3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5935956" y="4157760"/>
              <a:ext cx="109013" cy="28039"/>
            </a:xfrm>
            <a:custGeom>
              <a:avLst/>
              <a:gdLst/>
              <a:ahLst/>
              <a:cxnLst/>
              <a:rect l="l" t="t" r="r" b="b"/>
              <a:pathLst>
                <a:path w="4992" h="1284" extrusionOk="0">
                  <a:moveTo>
                    <a:pt x="3531" y="1"/>
                  </a:moveTo>
                  <a:cubicBezTo>
                    <a:pt x="2258" y="1"/>
                    <a:pt x="953" y="349"/>
                    <a:pt x="55" y="1175"/>
                  </a:cubicBezTo>
                  <a:cubicBezTo>
                    <a:pt x="1" y="1229"/>
                    <a:pt x="35" y="1284"/>
                    <a:pt x="86" y="1284"/>
                  </a:cubicBezTo>
                  <a:cubicBezTo>
                    <a:pt x="97" y="1284"/>
                    <a:pt x="110" y="1281"/>
                    <a:pt x="122" y="1275"/>
                  </a:cubicBezTo>
                  <a:cubicBezTo>
                    <a:pt x="1656" y="774"/>
                    <a:pt x="3257" y="474"/>
                    <a:pt x="4892" y="341"/>
                  </a:cubicBezTo>
                  <a:cubicBezTo>
                    <a:pt x="4992" y="307"/>
                    <a:pt x="4992" y="174"/>
                    <a:pt x="4925" y="141"/>
                  </a:cubicBezTo>
                  <a:cubicBezTo>
                    <a:pt x="4480" y="50"/>
                    <a:pt x="4008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929143" y="4040692"/>
              <a:ext cx="123840" cy="99164"/>
            </a:xfrm>
            <a:custGeom>
              <a:avLst/>
              <a:gdLst/>
              <a:ahLst/>
              <a:cxnLst/>
              <a:rect l="l" t="t" r="r" b="b"/>
              <a:pathLst>
                <a:path w="5671" h="4541" extrusionOk="0">
                  <a:moveTo>
                    <a:pt x="4132" y="492"/>
                  </a:moveTo>
                  <a:cubicBezTo>
                    <a:pt x="4559" y="492"/>
                    <a:pt x="4871" y="743"/>
                    <a:pt x="4737" y="1532"/>
                  </a:cubicBezTo>
                  <a:cubicBezTo>
                    <a:pt x="4570" y="2533"/>
                    <a:pt x="2969" y="3100"/>
                    <a:pt x="2202" y="3400"/>
                  </a:cubicBezTo>
                  <a:cubicBezTo>
                    <a:pt x="1535" y="3667"/>
                    <a:pt x="867" y="3867"/>
                    <a:pt x="200" y="4134"/>
                  </a:cubicBezTo>
                  <a:cubicBezTo>
                    <a:pt x="701" y="3433"/>
                    <a:pt x="1168" y="2700"/>
                    <a:pt x="1735" y="2032"/>
                  </a:cubicBezTo>
                  <a:cubicBezTo>
                    <a:pt x="2035" y="1699"/>
                    <a:pt x="2302" y="1399"/>
                    <a:pt x="2635" y="1098"/>
                  </a:cubicBezTo>
                  <a:cubicBezTo>
                    <a:pt x="2894" y="877"/>
                    <a:pt x="3602" y="492"/>
                    <a:pt x="4132" y="492"/>
                  </a:cubicBezTo>
                  <a:close/>
                  <a:moveTo>
                    <a:pt x="4040" y="1"/>
                  </a:moveTo>
                  <a:cubicBezTo>
                    <a:pt x="3513" y="1"/>
                    <a:pt x="2952" y="272"/>
                    <a:pt x="2569" y="598"/>
                  </a:cubicBezTo>
                  <a:cubicBezTo>
                    <a:pt x="1401" y="1565"/>
                    <a:pt x="534" y="2833"/>
                    <a:pt x="0" y="4267"/>
                  </a:cubicBezTo>
                  <a:cubicBezTo>
                    <a:pt x="0" y="4301"/>
                    <a:pt x="0" y="4334"/>
                    <a:pt x="33" y="4334"/>
                  </a:cubicBezTo>
                  <a:cubicBezTo>
                    <a:pt x="33" y="4450"/>
                    <a:pt x="134" y="4541"/>
                    <a:pt x="248" y="4541"/>
                  </a:cubicBezTo>
                  <a:cubicBezTo>
                    <a:pt x="265" y="4541"/>
                    <a:pt x="283" y="4539"/>
                    <a:pt x="300" y="4534"/>
                  </a:cubicBezTo>
                  <a:cubicBezTo>
                    <a:pt x="1635" y="4067"/>
                    <a:pt x="3169" y="3700"/>
                    <a:pt x="4303" y="2833"/>
                  </a:cubicBezTo>
                  <a:cubicBezTo>
                    <a:pt x="4970" y="2333"/>
                    <a:pt x="5671" y="1365"/>
                    <a:pt x="5070" y="531"/>
                  </a:cubicBezTo>
                  <a:cubicBezTo>
                    <a:pt x="4801" y="149"/>
                    <a:pt x="4430" y="1"/>
                    <a:pt x="4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802379" y="4060869"/>
              <a:ext cx="135524" cy="78855"/>
            </a:xfrm>
            <a:custGeom>
              <a:avLst/>
              <a:gdLst/>
              <a:ahLst/>
              <a:cxnLst/>
              <a:rect l="l" t="t" r="r" b="b"/>
              <a:pathLst>
                <a:path w="6206" h="3611" extrusionOk="0">
                  <a:moveTo>
                    <a:pt x="1641" y="497"/>
                  </a:moveTo>
                  <a:cubicBezTo>
                    <a:pt x="2114" y="497"/>
                    <a:pt x="2655" y="662"/>
                    <a:pt x="2903" y="808"/>
                  </a:cubicBezTo>
                  <a:cubicBezTo>
                    <a:pt x="3270" y="1008"/>
                    <a:pt x="3637" y="1242"/>
                    <a:pt x="3970" y="1509"/>
                  </a:cubicBezTo>
                  <a:cubicBezTo>
                    <a:pt x="4671" y="2042"/>
                    <a:pt x="5305" y="2610"/>
                    <a:pt x="5939" y="3210"/>
                  </a:cubicBezTo>
                  <a:cubicBezTo>
                    <a:pt x="5271" y="3077"/>
                    <a:pt x="4571" y="3043"/>
                    <a:pt x="3870" y="2943"/>
                  </a:cubicBezTo>
                  <a:cubicBezTo>
                    <a:pt x="3036" y="2810"/>
                    <a:pt x="1335" y="2610"/>
                    <a:pt x="935" y="1709"/>
                  </a:cubicBezTo>
                  <a:cubicBezTo>
                    <a:pt x="541" y="770"/>
                    <a:pt x="1034" y="497"/>
                    <a:pt x="1641" y="497"/>
                  </a:cubicBezTo>
                  <a:close/>
                  <a:moveTo>
                    <a:pt x="1734" y="1"/>
                  </a:moveTo>
                  <a:cubicBezTo>
                    <a:pt x="1171" y="1"/>
                    <a:pt x="636" y="220"/>
                    <a:pt x="401" y="808"/>
                  </a:cubicBezTo>
                  <a:cubicBezTo>
                    <a:pt x="1" y="1809"/>
                    <a:pt x="902" y="2543"/>
                    <a:pt x="1669" y="2876"/>
                  </a:cubicBezTo>
                  <a:cubicBezTo>
                    <a:pt x="3003" y="3477"/>
                    <a:pt x="4538" y="3443"/>
                    <a:pt x="5972" y="3610"/>
                  </a:cubicBezTo>
                  <a:cubicBezTo>
                    <a:pt x="6105" y="3610"/>
                    <a:pt x="6205" y="3477"/>
                    <a:pt x="6172" y="3343"/>
                  </a:cubicBezTo>
                  <a:cubicBezTo>
                    <a:pt x="6205" y="3343"/>
                    <a:pt x="6205" y="3310"/>
                    <a:pt x="6205" y="3277"/>
                  </a:cubicBezTo>
                  <a:cubicBezTo>
                    <a:pt x="5371" y="2009"/>
                    <a:pt x="4204" y="975"/>
                    <a:pt x="2870" y="275"/>
                  </a:cubicBezTo>
                  <a:cubicBezTo>
                    <a:pt x="2539" y="109"/>
                    <a:pt x="2129" y="1"/>
                    <a:pt x="1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5608619" y="4133871"/>
              <a:ext cx="205447" cy="185772"/>
            </a:xfrm>
            <a:custGeom>
              <a:avLst/>
              <a:gdLst/>
              <a:ahLst/>
              <a:cxnLst/>
              <a:rect l="l" t="t" r="r" b="b"/>
              <a:pathLst>
                <a:path w="9408" h="8507" extrusionOk="0">
                  <a:moveTo>
                    <a:pt x="1" y="0"/>
                  </a:moveTo>
                  <a:cubicBezTo>
                    <a:pt x="68" y="4270"/>
                    <a:pt x="234" y="7739"/>
                    <a:pt x="568" y="7973"/>
                  </a:cubicBezTo>
                  <a:cubicBezTo>
                    <a:pt x="935" y="8173"/>
                    <a:pt x="4771" y="8373"/>
                    <a:pt x="9408" y="8506"/>
                  </a:cubicBezTo>
                  <a:cubicBezTo>
                    <a:pt x="6639" y="5938"/>
                    <a:pt x="1902" y="1702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5498648" y="2237065"/>
              <a:ext cx="478591" cy="1858983"/>
            </a:xfrm>
            <a:custGeom>
              <a:avLst/>
              <a:gdLst/>
              <a:ahLst/>
              <a:cxnLst/>
              <a:rect l="l" t="t" r="r" b="b"/>
              <a:pathLst>
                <a:path w="21916" h="85128" extrusionOk="0">
                  <a:moveTo>
                    <a:pt x="14977" y="0"/>
                  </a:moveTo>
                  <a:lnTo>
                    <a:pt x="0" y="34"/>
                  </a:lnTo>
                  <a:cubicBezTo>
                    <a:pt x="0" y="34"/>
                    <a:pt x="3703" y="41463"/>
                    <a:pt x="4303" y="44632"/>
                  </a:cubicBezTo>
                  <a:cubicBezTo>
                    <a:pt x="4437" y="45366"/>
                    <a:pt x="4537" y="49269"/>
                    <a:pt x="4570" y="54306"/>
                  </a:cubicBezTo>
                  <a:cubicBezTo>
                    <a:pt x="4703" y="65314"/>
                    <a:pt x="4637" y="85128"/>
                    <a:pt x="4637" y="85128"/>
                  </a:cubicBezTo>
                  <a:lnTo>
                    <a:pt x="21916" y="85128"/>
                  </a:lnTo>
                  <a:cubicBezTo>
                    <a:pt x="21916" y="85128"/>
                    <a:pt x="21415" y="50770"/>
                    <a:pt x="20648" y="44465"/>
                  </a:cubicBezTo>
                  <a:cubicBezTo>
                    <a:pt x="19881" y="38127"/>
                    <a:pt x="14977" y="0"/>
                    <a:pt x="149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613729" y="4027699"/>
              <a:ext cx="348221" cy="7228"/>
            </a:xfrm>
            <a:custGeom>
              <a:avLst/>
              <a:gdLst/>
              <a:ahLst/>
              <a:cxnLst/>
              <a:rect l="l" t="t" r="r" b="b"/>
              <a:pathLst>
                <a:path w="15946" h="331" extrusionOk="0">
                  <a:moveTo>
                    <a:pt x="5613" y="1"/>
                  </a:moveTo>
                  <a:cubicBezTo>
                    <a:pt x="3119" y="1"/>
                    <a:pt x="634" y="26"/>
                    <a:pt x="0" y="126"/>
                  </a:cubicBezTo>
                  <a:cubicBezTo>
                    <a:pt x="0" y="126"/>
                    <a:pt x="0" y="192"/>
                    <a:pt x="0" y="192"/>
                  </a:cubicBezTo>
                  <a:cubicBezTo>
                    <a:pt x="682" y="300"/>
                    <a:pt x="3503" y="330"/>
                    <a:pt x="6174" y="330"/>
                  </a:cubicBezTo>
                  <a:cubicBezTo>
                    <a:pt x="8471" y="330"/>
                    <a:pt x="10658" y="308"/>
                    <a:pt x="11275" y="292"/>
                  </a:cubicBezTo>
                  <a:cubicBezTo>
                    <a:pt x="13977" y="259"/>
                    <a:pt x="13210" y="259"/>
                    <a:pt x="15912" y="192"/>
                  </a:cubicBezTo>
                  <a:cubicBezTo>
                    <a:pt x="15945" y="192"/>
                    <a:pt x="15945" y="126"/>
                    <a:pt x="15912" y="126"/>
                  </a:cubicBezTo>
                  <a:cubicBezTo>
                    <a:pt x="13210" y="59"/>
                    <a:pt x="13977" y="26"/>
                    <a:pt x="11275" y="26"/>
                  </a:cubicBezTo>
                  <a:cubicBezTo>
                    <a:pt x="10608" y="26"/>
                    <a:pt x="8106" y="1"/>
                    <a:pt x="56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5546711" y="2280215"/>
              <a:ext cx="127509" cy="1714047"/>
            </a:xfrm>
            <a:custGeom>
              <a:avLst/>
              <a:gdLst/>
              <a:ahLst/>
              <a:cxnLst/>
              <a:rect l="l" t="t" r="r" b="b"/>
              <a:pathLst>
                <a:path w="5839" h="78491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801" y="9799"/>
                    <a:pt x="1735" y="19606"/>
                    <a:pt x="3069" y="29347"/>
                  </a:cubicBezTo>
                  <a:cubicBezTo>
                    <a:pt x="3403" y="31748"/>
                    <a:pt x="3770" y="34183"/>
                    <a:pt x="4170" y="36585"/>
                  </a:cubicBezTo>
                  <a:cubicBezTo>
                    <a:pt x="4604" y="39020"/>
                    <a:pt x="5004" y="41455"/>
                    <a:pt x="5171" y="43924"/>
                  </a:cubicBezTo>
                  <a:cubicBezTo>
                    <a:pt x="5371" y="46392"/>
                    <a:pt x="5404" y="48761"/>
                    <a:pt x="5438" y="51196"/>
                  </a:cubicBezTo>
                  <a:lnTo>
                    <a:pt x="5505" y="58701"/>
                  </a:lnTo>
                  <a:cubicBezTo>
                    <a:pt x="5571" y="64272"/>
                    <a:pt x="5605" y="72844"/>
                    <a:pt x="5671" y="78415"/>
                  </a:cubicBezTo>
                  <a:cubicBezTo>
                    <a:pt x="5671" y="78465"/>
                    <a:pt x="5713" y="78490"/>
                    <a:pt x="5755" y="78490"/>
                  </a:cubicBezTo>
                  <a:cubicBezTo>
                    <a:pt x="5796" y="78490"/>
                    <a:pt x="5838" y="78465"/>
                    <a:pt x="5838" y="78415"/>
                  </a:cubicBezTo>
                  <a:cubicBezTo>
                    <a:pt x="5805" y="73445"/>
                    <a:pt x="5771" y="65472"/>
                    <a:pt x="5705" y="60502"/>
                  </a:cubicBezTo>
                  <a:cubicBezTo>
                    <a:pt x="5705" y="58000"/>
                    <a:pt x="5671" y="55499"/>
                    <a:pt x="5671" y="52997"/>
                  </a:cubicBezTo>
                  <a:cubicBezTo>
                    <a:pt x="5671" y="50562"/>
                    <a:pt x="5671" y="48127"/>
                    <a:pt x="5538" y="45692"/>
                  </a:cubicBezTo>
                  <a:cubicBezTo>
                    <a:pt x="5304" y="40788"/>
                    <a:pt x="4304" y="35951"/>
                    <a:pt x="3603" y="31081"/>
                  </a:cubicBezTo>
                  <a:cubicBezTo>
                    <a:pt x="2869" y="26244"/>
                    <a:pt x="2302" y="21341"/>
                    <a:pt x="1769" y="16471"/>
                  </a:cubicBezTo>
                  <a:cubicBezTo>
                    <a:pt x="1168" y="11000"/>
                    <a:pt x="634" y="549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5419248" y="2237786"/>
              <a:ext cx="359860" cy="1185187"/>
            </a:xfrm>
            <a:custGeom>
              <a:avLst/>
              <a:gdLst/>
              <a:ahLst/>
              <a:cxnLst/>
              <a:rect l="l" t="t" r="r" b="b"/>
              <a:pathLst>
                <a:path w="16479" h="54273" extrusionOk="0">
                  <a:moveTo>
                    <a:pt x="0" y="1"/>
                  </a:moveTo>
                  <a:cubicBezTo>
                    <a:pt x="0" y="1"/>
                    <a:pt x="7339" y="41430"/>
                    <a:pt x="7939" y="44599"/>
                  </a:cubicBezTo>
                  <a:cubicBezTo>
                    <a:pt x="8073" y="45333"/>
                    <a:pt x="8139" y="49236"/>
                    <a:pt x="8206" y="54273"/>
                  </a:cubicBezTo>
                  <a:lnTo>
                    <a:pt x="1647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5177403" y="3772577"/>
              <a:ext cx="599527" cy="581620"/>
            </a:xfrm>
            <a:custGeom>
              <a:avLst/>
              <a:gdLst/>
              <a:ahLst/>
              <a:cxnLst/>
              <a:rect l="l" t="t" r="r" b="b"/>
              <a:pathLst>
                <a:path w="27454" h="26634" extrusionOk="0">
                  <a:moveTo>
                    <a:pt x="1468" y="0"/>
                  </a:moveTo>
                  <a:cubicBezTo>
                    <a:pt x="1468" y="0"/>
                    <a:pt x="935" y="6438"/>
                    <a:pt x="501" y="12709"/>
                  </a:cubicBezTo>
                  <a:lnTo>
                    <a:pt x="501" y="13076"/>
                  </a:lnTo>
                  <a:cubicBezTo>
                    <a:pt x="434" y="14010"/>
                    <a:pt x="401" y="14944"/>
                    <a:pt x="334" y="15812"/>
                  </a:cubicBezTo>
                  <a:lnTo>
                    <a:pt x="334" y="15945"/>
                  </a:lnTo>
                  <a:cubicBezTo>
                    <a:pt x="101" y="20281"/>
                    <a:pt x="1" y="23851"/>
                    <a:pt x="334" y="24117"/>
                  </a:cubicBezTo>
                  <a:cubicBezTo>
                    <a:pt x="1193" y="24754"/>
                    <a:pt x="23462" y="26633"/>
                    <a:pt x="26283" y="26633"/>
                  </a:cubicBezTo>
                  <a:cubicBezTo>
                    <a:pt x="26421" y="26633"/>
                    <a:pt x="26512" y="26629"/>
                    <a:pt x="26553" y="26619"/>
                  </a:cubicBezTo>
                  <a:cubicBezTo>
                    <a:pt x="27453" y="26386"/>
                    <a:pt x="26886" y="23884"/>
                    <a:pt x="25986" y="23050"/>
                  </a:cubicBezTo>
                  <a:cubicBezTo>
                    <a:pt x="25085" y="22216"/>
                    <a:pt x="16079" y="17246"/>
                    <a:pt x="16079" y="17246"/>
                  </a:cubicBezTo>
                  <a:lnTo>
                    <a:pt x="16112" y="16979"/>
                  </a:lnTo>
                  <a:lnTo>
                    <a:pt x="16412" y="14377"/>
                  </a:lnTo>
                  <a:lnTo>
                    <a:pt x="16446" y="13877"/>
                  </a:lnTo>
                  <a:lnTo>
                    <a:pt x="17847" y="1334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5177403" y="4050104"/>
              <a:ext cx="599527" cy="304087"/>
            </a:xfrm>
            <a:custGeom>
              <a:avLst/>
              <a:gdLst/>
              <a:ahLst/>
              <a:cxnLst/>
              <a:rect l="l" t="t" r="r" b="b"/>
              <a:pathLst>
                <a:path w="27454" h="13925" extrusionOk="0">
                  <a:moveTo>
                    <a:pt x="501" y="0"/>
                  </a:moveTo>
                  <a:lnTo>
                    <a:pt x="501" y="367"/>
                  </a:lnTo>
                  <a:cubicBezTo>
                    <a:pt x="434" y="1301"/>
                    <a:pt x="401" y="2235"/>
                    <a:pt x="334" y="3103"/>
                  </a:cubicBezTo>
                  <a:lnTo>
                    <a:pt x="334" y="3236"/>
                  </a:lnTo>
                  <a:cubicBezTo>
                    <a:pt x="101" y="7572"/>
                    <a:pt x="1" y="11142"/>
                    <a:pt x="334" y="11408"/>
                  </a:cubicBezTo>
                  <a:cubicBezTo>
                    <a:pt x="1193" y="12045"/>
                    <a:pt x="23462" y="13924"/>
                    <a:pt x="26283" y="13924"/>
                  </a:cubicBezTo>
                  <a:cubicBezTo>
                    <a:pt x="26421" y="13924"/>
                    <a:pt x="26512" y="13920"/>
                    <a:pt x="26553" y="13910"/>
                  </a:cubicBezTo>
                  <a:cubicBezTo>
                    <a:pt x="27453" y="13677"/>
                    <a:pt x="26886" y="11175"/>
                    <a:pt x="25986" y="10341"/>
                  </a:cubicBezTo>
                  <a:cubicBezTo>
                    <a:pt x="25085" y="9507"/>
                    <a:pt x="16079" y="4537"/>
                    <a:pt x="16079" y="4537"/>
                  </a:cubicBezTo>
                  <a:lnTo>
                    <a:pt x="16112" y="4270"/>
                  </a:lnTo>
                  <a:lnTo>
                    <a:pt x="16412" y="1668"/>
                  </a:lnTo>
                  <a:lnTo>
                    <a:pt x="16446" y="116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5177403" y="4117842"/>
              <a:ext cx="599527" cy="236347"/>
            </a:xfrm>
            <a:custGeom>
              <a:avLst/>
              <a:gdLst/>
              <a:ahLst/>
              <a:cxnLst/>
              <a:rect l="l" t="t" r="r" b="b"/>
              <a:pathLst>
                <a:path w="27454" h="10823" extrusionOk="0">
                  <a:moveTo>
                    <a:pt x="334" y="1"/>
                  </a:moveTo>
                  <a:lnTo>
                    <a:pt x="334" y="134"/>
                  </a:lnTo>
                  <a:cubicBezTo>
                    <a:pt x="101" y="4470"/>
                    <a:pt x="1" y="8040"/>
                    <a:pt x="334" y="8306"/>
                  </a:cubicBezTo>
                  <a:cubicBezTo>
                    <a:pt x="1193" y="8943"/>
                    <a:pt x="23462" y="10822"/>
                    <a:pt x="26283" y="10822"/>
                  </a:cubicBezTo>
                  <a:cubicBezTo>
                    <a:pt x="26421" y="10822"/>
                    <a:pt x="26512" y="10818"/>
                    <a:pt x="26553" y="10808"/>
                  </a:cubicBezTo>
                  <a:cubicBezTo>
                    <a:pt x="27453" y="10575"/>
                    <a:pt x="26886" y="8073"/>
                    <a:pt x="26019" y="7239"/>
                  </a:cubicBezTo>
                  <a:cubicBezTo>
                    <a:pt x="25118" y="6405"/>
                    <a:pt x="16112" y="1435"/>
                    <a:pt x="16112" y="1435"/>
                  </a:cubicBezTo>
                  <a:lnTo>
                    <a:pt x="16145" y="11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5209460" y="4289022"/>
              <a:ext cx="545610" cy="45182"/>
            </a:xfrm>
            <a:custGeom>
              <a:avLst/>
              <a:gdLst/>
              <a:ahLst/>
              <a:cxnLst/>
              <a:rect l="l" t="t" r="r" b="b"/>
              <a:pathLst>
                <a:path w="24985" h="2069" extrusionOk="0">
                  <a:moveTo>
                    <a:pt x="34" y="0"/>
                  </a:moveTo>
                  <a:cubicBezTo>
                    <a:pt x="0" y="0"/>
                    <a:pt x="0" y="0"/>
                    <a:pt x="34" y="34"/>
                  </a:cubicBezTo>
                  <a:cubicBezTo>
                    <a:pt x="4103" y="568"/>
                    <a:pt x="20748" y="1835"/>
                    <a:pt x="24885" y="2069"/>
                  </a:cubicBezTo>
                  <a:cubicBezTo>
                    <a:pt x="24985" y="2069"/>
                    <a:pt x="24985" y="2002"/>
                    <a:pt x="24885" y="2002"/>
                  </a:cubicBezTo>
                  <a:cubicBezTo>
                    <a:pt x="20782" y="1535"/>
                    <a:pt x="4137" y="134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5459406" y="4141688"/>
              <a:ext cx="111371" cy="22951"/>
            </a:xfrm>
            <a:custGeom>
              <a:avLst/>
              <a:gdLst/>
              <a:ahLst/>
              <a:cxnLst/>
              <a:rect l="l" t="t" r="r" b="b"/>
              <a:pathLst>
                <a:path w="5100" h="1051" extrusionOk="0">
                  <a:moveTo>
                    <a:pt x="3141" y="1"/>
                  </a:moveTo>
                  <a:cubicBezTo>
                    <a:pt x="2017" y="1"/>
                    <a:pt x="886" y="280"/>
                    <a:pt x="29" y="943"/>
                  </a:cubicBezTo>
                  <a:cubicBezTo>
                    <a:pt x="0" y="972"/>
                    <a:pt x="21" y="1050"/>
                    <a:pt x="70" y="1050"/>
                  </a:cubicBezTo>
                  <a:cubicBezTo>
                    <a:pt x="78" y="1050"/>
                    <a:pt x="86" y="1048"/>
                    <a:pt x="96" y="1043"/>
                  </a:cubicBezTo>
                  <a:cubicBezTo>
                    <a:pt x="1697" y="676"/>
                    <a:pt x="3331" y="476"/>
                    <a:pt x="4966" y="443"/>
                  </a:cubicBezTo>
                  <a:cubicBezTo>
                    <a:pt x="5066" y="443"/>
                    <a:pt x="5099" y="276"/>
                    <a:pt x="4966" y="243"/>
                  </a:cubicBezTo>
                  <a:cubicBezTo>
                    <a:pt x="4393" y="87"/>
                    <a:pt x="3768" y="1"/>
                    <a:pt x="314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5483602" y="4159354"/>
              <a:ext cx="111218" cy="22798"/>
            </a:xfrm>
            <a:custGeom>
              <a:avLst/>
              <a:gdLst/>
              <a:ahLst/>
              <a:cxnLst/>
              <a:rect l="l" t="t" r="r" b="b"/>
              <a:pathLst>
                <a:path w="5093" h="1044" extrusionOk="0">
                  <a:moveTo>
                    <a:pt x="3115" y="1"/>
                  </a:moveTo>
                  <a:cubicBezTo>
                    <a:pt x="2008" y="1"/>
                    <a:pt x="899" y="281"/>
                    <a:pt x="55" y="935"/>
                  </a:cubicBezTo>
                  <a:cubicBezTo>
                    <a:pt x="1" y="989"/>
                    <a:pt x="35" y="1044"/>
                    <a:pt x="68" y="1044"/>
                  </a:cubicBezTo>
                  <a:cubicBezTo>
                    <a:pt x="75" y="1044"/>
                    <a:pt x="82" y="1041"/>
                    <a:pt x="89" y="1035"/>
                  </a:cubicBezTo>
                  <a:cubicBezTo>
                    <a:pt x="1690" y="668"/>
                    <a:pt x="3324" y="468"/>
                    <a:pt x="4959" y="468"/>
                  </a:cubicBezTo>
                  <a:cubicBezTo>
                    <a:pt x="5059" y="435"/>
                    <a:pt x="5092" y="268"/>
                    <a:pt x="4992" y="268"/>
                  </a:cubicBezTo>
                  <a:cubicBezTo>
                    <a:pt x="4403" y="96"/>
                    <a:pt x="3760" y="1"/>
                    <a:pt x="31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5507644" y="4176649"/>
              <a:ext cx="111197" cy="22995"/>
            </a:xfrm>
            <a:custGeom>
              <a:avLst/>
              <a:gdLst/>
              <a:ahLst/>
              <a:cxnLst/>
              <a:rect l="l" t="t" r="r" b="b"/>
              <a:pathLst>
                <a:path w="5092" h="1053" extrusionOk="0">
                  <a:moveTo>
                    <a:pt x="3167" y="1"/>
                  </a:moveTo>
                  <a:cubicBezTo>
                    <a:pt x="2043" y="1"/>
                    <a:pt x="911" y="280"/>
                    <a:pt x="55" y="943"/>
                  </a:cubicBezTo>
                  <a:cubicBezTo>
                    <a:pt x="1" y="998"/>
                    <a:pt x="35" y="1052"/>
                    <a:pt x="86" y="1052"/>
                  </a:cubicBezTo>
                  <a:cubicBezTo>
                    <a:pt x="97" y="1052"/>
                    <a:pt x="109" y="1050"/>
                    <a:pt x="122" y="1044"/>
                  </a:cubicBezTo>
                  <a:cubicBezTo>
                    <a:pt x="1690" y="677"/>
                    <a:pt x="3324" y="476"/>
                    <a:pt x="4959" y="476"/>
                  </a:cubicBezTo>
                  <a:cubicBezTo>
                    <a:pt x="5092" y="443"/>
                    <a:pt x="5092" y="276"/>
                    <a:pt x="4992" y="243"/>
                  </a:cubicBezTo>
                  <a:cubicBezTo>
                    <a:pt x="4418" y="88"/>
                    <a:pt x="3794" y="1"/>
                    <a:pt x="3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5504456" y="4060629"/>
              <a:ext cx="127509" cy="93268"/>
            </a:xfrm>
            <a:custGeom>
              <a:avLst/>
              <a:gdLst/>
              <a:ahLst/>
              <a:cxnLst/>
              <a:rect l="l" t="t" r="r" b="b"/>
              <a:pathLst>
                <a:path w="5839" h="4271" extrusionOk="0">
                  <a:moveTo>
                    <a:pt x="4306" y="501"/>
                  </a:moveTo>
                  <a:cubicBezTo>
                    <a:pt x="4780" y="501"/>
                    <a:pt x="5129" y="759"/>
                    <a:pt x="4938" y="1586"/>
                  </a:cubicBezTo>
                  <a:cubicBezTo>
                    <a:pt x="4671" y="2554"/>
                    <a:pt x="3036" y="3021"/>
                    <a:pt x="2236" y="3254"/>
                  </a:cubicBezTo>
                  <a:cubicBezTo>
                    <a:pt x="1569" y="3454"/>
                    <a:pt x="902" y="3621"/>
                    <a:pt x="234" y="3855"/>
                  </a:cubicBezTo>
                  <a:cubicBezTo>
                    <a:pt x="768" y="3188"/>
                    <a:pt x="1302" y="2487"/>
                    <a:pt x="1902" y="1853"/>
                  </a:cubicBezTo>
                  <a:cubicBezTo>
                    <a:pt x="2202" y="1553"/>
                    <a:pt x="2503" y="1286"/>
                    <a:pt x="2836" y="1019"/>
                  </a:cubicBezTo>
                  <a:cubicBezTo>
                    <a:pt x="3115" y="810"/>
                    <a:pt x="3786" y="501"/>
                    <a:pt x="4306" y="501"/>
                  </a:cubicBezTo>
                  <a:close/>
                  <a:moveTo>
                    <a:pt x="4191" y="1"/>
                  </a:moveTo>
                  <a:cubicBezTo>
                    <a:pt x="3706" y="1"/>
                    <a:pt x="3186" y="207"/>
                    <a:pt x="2803" y="486"/>
                  </a:cubicBezTo>
                  <a:cubicBezTo>
                    <a:pt x="1602" y="1386"/>
                    <a:pt x="635" y="2587"/>
                    <a:pt x="1" y="3988"/>
                  </a:cubicBezTo>
                  <a:cubicBezTo>
                    <a:pt x="1" y="4022"/>
                    <a:pt x="1" y="4055"/>
                    <a:pt x="34" y="4055"/>
                  </a:cubicBezTo>
                  <a:cubicBezTo>
                    <a:pt x="34" y="4139"/>
                    <a:pt x="105" y="4270"/>
                    <a:pt x="207" y="4270"/>
                  </a:cubicBezTo>
                  <a:cubicBezTo>
                    <a:pt x="226" y="4270"/>
                    <a:pt x="247" y="4266"/>
                    <a:pt x="268" y="4255"/>
                  </a:cubicBezTo>
                  <a:cubicBezTo>
                    <a:pt x="1669" y="3888"/>
                    <a:pt x="3203" y="3655"/>
                    <a:pt x="4404" y="2854"/>
                  </a:cubicBezTo>
                  <a:cubicBezTo>
                    <a:pt x="5105" y="2387"/>
                    <a:pt x="5838" y="1486"/>
                    <a:pt x="5305" y="619"/>
                  </a:cubicBezTo>
                  <a:cubicBezTo>
                    <a:pt x="5050" y="173"/>
                    <a:pt x="4635" y="1"/>
                    <a:pt x="4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5379898" y="4068185"/>
              <a:ext cx="133340" cy="85472"/>
            </a:xfrm>
            <a:custGeom>
              <a:avLst/>
              <a:gdLst/>
              <a:ahLst/>
              <a:cxnLst/>
              <a:rect l="l" t="t" r="r" b="b"/>
              <a:pathLst>
                <a:path w="6106" h="3914" extrusionOk="0">
                  <a:moveTo>
                    <a:pt x="1625" y="493"/>
                  </a:moveTo>
                  <a:cubicBezTo>
                    <a:pt x="2123" y="493"/>
                    <a:pt x="2731" y="714"/>
                    <a:pt x="3003" y="874"/>
                  </a:cubicBezTo>
                  <a:cubicBezTo>
                    <a:pt x="3337" y="1107"/>
                    <a:pt x="3670" y="1374"/>
                    <a:pt x="4004" y="1641"/>
                  </a:cubicBezTo>
                  <a:cubicBezTo>
                    <a:pt x="4671" y="2241"/>
                    <a:pt x="5271" y="2842"/>
                    <a:pt x="5872" y="3509"/>
                  </a:cubicBezTo>
                  <a:cubicBezTo>
                    <a:pt x="5171" y="3342"/>
                    <a:pt x="4471" y="3209"/>
                    <a:pt x="3770" y="3075"/>
                  </a:cubicBezTo>
                  <a:cubicBezTo>
                    <a:pt x="2970" y="2908"/>
                    <a:pt x="1302" y="2608"/>
                    <a:pt x="968" y="1641"/>
                  </a:cubicBezTo>
                  <a:cubicBezTo>
                    <a:pt x="673" y="754"/>
                    <a:pt x="1084" y="493"/>
                    <a:pt x="1625" y="493"/>
                  </a:cubicBezTo>
                  <a:close/>
                  <a:moveTo>
                    <a:pt x="1702" y="0"/>
                  </a:moveTo>
                  <a:cubicBezTo>
                    <a:pt x="1204" y="0"/>
                    <a:pt x="733" y="194"/>
                    <a:pt x="468" y="707"/>
                  </a:cubicBezTo>
                  <a:cubicBezTo>
                    <a:pt x="1" y="1674"/>
                    <a:pt x="868" y="2475"/>
                    <a:pt x="1602" y="2875"/>
                  </a:cubicBezTo>
                  <a:cubicBezTo>
                    <a:pt x="2903" y="3542"/>
                    <a:pt x="4437" y="3642"/>
                    <a:pt x="5838" y="3909"/>
                  </a:cubicBezTo>
                  <a:cubicBezTo>
                    <a:pt x="5853" y="3912"/>
                    <a:pt x="5867" y="3913"/>
                    <a:pt x="5880" y="3913"/>
                  </a:cubicBezTo>
                  <a:cubicBezTo>
                    <a:pt x="6016" y="3913"/>
                    <a:pt x="6072" y="3767"/>
                    <a:pt x="6072" y="3676"/>
                  </a:cubicBezTo>
                  <a:cubicBezTo>
                    <a:pt x="6105" y="3642"/>
                    <a:pt x="6105" y="3609"/>
                    <a:pt x="6105" y="3609"/>
                  </a:cubicBezTo>
                  <a:cubicBezTo>
                    <a:pt x="5371" y="2275"/>
                    <a:pt x="4271" y="1140"/>
                    <a:pt x="2970" y="373"/>
                  </a:cubicBezTo>
                  <a:cubicBezTo>
                    <a:pt x="2609" y="153"/>
                    <a:pt x="2144" y="0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5167926" y="2237065"/>
              <a:ext cx="658532" cy="1879379"/>
            </a:xfrm>
            <a:custGeom>
              <a:avLst/>
              <a:gdLst/>
              <a:ahLst/>
              <a:cxnLst/>
              <a:rect l="l" t="t" r="r" b="b"/>
              <a:pathLst>
                <a:path w="30156" h="86062" extrusionOk="0">
                  <a:moveTo>
                    <a:pt x="9041" y="0"/>
                  </a:moveTo>
                  <a:cubicBezTo>
                    <a:pt x="9041" y="0"/>
                    <a:pt x="5038" y="39028"/>
                    <a:pt x="4804" y="45066"/>
                  </a:cubicBezTo>
                  <a:cubicBezTo>
                    <a:pt x="4704" y="47434"/>
                    <a:pt x="1" y="85328"/>
                    <a:pt x="1" y="85328"/>
                  </a:cubicBezTo>
                  <a:lnTo>
                    <a:pt x="17280" y="86062"/>
                  </a:lnTo>
                  <a:cubicBezTo>
                    <a:pt x="17280" y="86062"/>
                    <a:pt x="19915" y="52138"/>
                    <a:pt x="20082" y="45766"/>
                  </a:cubicBezTo>
                  <a:cubicBezTo>
                    <a:pt x="20149" y="42564"/>
                    <a:pt x="22150" y="16746"/>
                    <a:pt x="22150" y="16746"/>
                  </a:cubicBezTo>
                  <a:cubicBezTo>
                    <a:pt x="23551" y="15945"/>
                    <a:pt x="25019" y="15278"/>
                    <a:pt x="26553" y="14744"/>
                  </a:cubicBezTo>
                  <a:cubicBezTo>
                    <a:pt x="28821" y="9007"/>
                    <a:pt x="30156" y="0"/>
                    <a:pt x="301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5188322" y="4032066"/>
              <a:ext cx="347500" cy="17317"/>
            </a:xfrm>
            <a:custGeom>
              <a:avLst/>
              <a:gdLst/>
              <a:ahLst/>
              <a:cxnLst/>
              <a:rect l="l" t="t" r="r" b="b"/>
              <a:pathLst>
                <a:path w="15913" h="793" extrusionOk="0">
                  <a:moveTo>
                    <a:pt x="878" y="0"/>
                  </a:moveTo>
                  <a:cubicBezTo>
                    <a:pt x="490" y="0"/>
                    <a:pt x="197" y="8"/>
                    <a:pt x="34" y="26"/>
                  </a:cubicBezTo>
                  <a:cubicBezTo>
                    <a:pt x="1" y="26"/>
                    <a:pt x="1" y="92"/>
                    <a:pt x="34" y="92"/>
                  </a:cubicBezTo>
                  <a:cubicBezTo>
                    <a:pt x="1268" y="359"/>
                    <a:pt x="9941" y="626"/>
                    <a:pt x="11276" y="693"/>
                  </a:cubicBezTo>
                  <a:cubicBezTo>
                    <a:pt x="13944" y="760"/>
                    <a:pt x="13177" y="726"/>
                    <a:pt x="15879" y="793"/>
                  </a:cubicBezTo>
                  <a:cubicBezTo>
                    <a:pt x="15912" y="760"/>
                    <a:pt x="15912" y="726"/>
                    <a:pt x="15879" y="693"/>
                  </a:cubicBezTo>
                  <a:cubicBezTo>
                    <a:pt x="13177" y="526"/>
                    <a:pt x="13978" y="526"/>
                    <a:pt x="11276" y="393"/>
                  </a:cubicBezTo>
                  <a:cubicBezTo>
                    <a:pt x="10117" y="335"/>
                    <a:pt x="3430" y="0"/>
                    <a:pt x="8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5221842" y="2286308"/>
              <a:ext cx="179941" cy="1698106"/>
            </a:xfrm>
            <a:custGeom>
              <a:avLst/>
              <a:gdLst/>
              <a:ahLst/>
              <a:cxnLst/>
              <a:rect l="l" t="t" r="r" b="b"/>
              <a:pathLst>
                <a:path w="8240" h="77761" extrusionOk="0">
                  <a:moveTo>
                    <a:pt x="8197" y="0"/>
                  </a:moveTo>
                  <a:cubicBezTo>
                    <a:pt x="8170" y="0"/>
                    <a:pt x="8139" y="25"/>
                    <a:pt x="8139" y="80"/>
                  </a:cubicBezTo>
                  <a:cubicBezTo>
                    <a:pt x="7339" y="9887"/>
                    <a:pt x="6538" y="19728"/>
                    <a:pt x="5638" y="29535"/>
                  </a:cubicBezTo>
                  <a:cubicBezTo>
                    <a:pt x="4704" y="39375"/>
                    <a:pt x="3670" y="49249"/>
                    <a:pt x="2369" y="59056"/>
                  </a:cubicBezTo>
                  <a:cubicBezTo>
                    <a:pt x="1668" y="64526"/>
                    <a:pt x="868" y="72265"/>
                    <a:pt x="0" y="77736"/>
                  </a:cubicBezTo>
                  <a:cubicBezTo>
                    <a:pt x="0" y="77752"/>
                    <a:pt x="17" y="77761"/>
                    <a:pt x="34" y="77761"/>
                  </a:cubicBezTo>
                  <a:cubicBezTo>
                    <a:pt x="50" y="77761"/>
                    <a:pt x="67" y="77752"/>
                    <a:pt x="67" y="77736"/>
                  </a:cubicBezTo>
                  <a:cubicBezTo>
                    <a:pt x="1802" y="68029"/>
                    <a:pt x="3103" y="55987"/>
                    <a:pt x="4170" y="46180"/>
                  </a:cubicBezTo>
                  <a:cubicBezTo>
                    <a:pt x="5271" y="36373"/>
                    <a:pt x="6171" y="26566"/>
                    <a:pt x="6939" y="16725"/>
                  </a:cubicBezTo>
                  <a:cubicBezTo>
                    <a:pt x="7406" y="11155"/>
                    <a:pt x="7806" y="5617"/>
                    <a:pt x="8240" y="47"/>
                  </a:cubicBezTo>
                  <a:cubicBezTo>
                    <a:pt x="8240" y="17"/>
                    <a:pt x="8219" y="0"/>
                    <a:pt x="819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5649716" y="2549989"/>
              <a:ext cx="118774" cy="55096"/>
            </a:xfrm>
            <a:custGeom>
              <a:avLst/>
              <a:gdLst/>
              <a:ahLst/>
              <a:cxnLst/>
              <a:rect l="l" t="t" r="r" b="b"/>
              <a:pathLst>
                <a:path w="5439" h="2523" extrusionOk="0">
                  <a:moveTo>
                    <a:pt x="5277" y="0"/>
                  </a:moveTo>
                  <a:cubicBezTo>
                    <a:pt x="5261" y="0"/>
                    <a:pt x="5243" y="4"/>
                    <a:pt x="5224" y="14"/>
                  </a:cubicBezTo>
                  <a:cubicBezTo>
                    <a:pt x="3456" y="648"/>
                    <a:pt x="1722" y="1448"/>
                    <a:pt x="87" y="2416"/>
                  </a:cubicBezTo>
                  <a:cubicBezTo>
                    <a:pt x="1" y="2444"/>
                    <a:pt x="38" y="2522"/>
                    <a:pt x="93" y="2522"/>
                  </a:cubicBezTo>
                  <a:cubicBezTo>
                    <a:pt x="102" y="2522"/>
                    <a:pt x="111" y="2520"/>
                    <a:pt x="120" y="2516"/>
                  </a:cubicBezTo>
                  <a:cubicBezTo>
                    <a:pt x="1855" y="1782"/>
                    <a:pt x="3623" y="1048"/>
                    <a:pt x="5324" y="214"/>
                  </a:cubicBezTo>
                  <a:cubicBezTo>
                    <a:pt x="5439" y="157"/>
                    <a:pt x="5381" y="0"/>
                    <a:pt x="5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688018" y="2288120"/>
              <a:ext cx="93268" cy="255106"/>
            </a:xfrm>
            <a:custGeom>
              <a:avLst/>
              <a:gdLst/>
              <a:ahLst/>
              <a:cxnLst/>
              <a:rect l="l" t="t" r="r" b="b"/>
              <a:pathLst>
                <a:path w="4271" h="11682" extrusionOk="0">
                  <a:moveTo>
                    <a:pt x="3966" y="1"/>
                  </a:moveTo>
                  <a:cubicBezTo>
                    <a:pt x="3941" y="1"/>
                    <a:pt x="3922" y="19"/>
                    <a:pt x="3937" y="64"/>
                  </a:cubicBezTo>
                  <a:cubicBezTo>
                    <a:pt x="3937" y="2099"/>
                    <a:pt x="3804" y="3933"/>
                    <a:pt x="3637" y="5868"/>
                  </a:cubicBezTo>
                  <a:cubicBezTo>
                    <a:pt x="3540" y="6737"/>
                    <a:pt x="2886" y="11358"/>
                    <a:pt x="1433" y="11358"/>
                  </a:cubicBezTo>
                  <a:cubicBezTo>
                    <a:pt x="1379" y="11358"/>
                    <a:pt x="1324" y="11352"/>
                    <a:pt x="1268" y="11339"/>
                  </a:cubicBezTo>
                  <a:cubicBezTo>
                    <a:pt x="1002" y="11305"/>
                    <a:pt x="868" y="11038"/>
                    <a:pt x="868" y="10638"/>
                  </a:cubicBezTo>
                  <a:cubicBezTo>
                    <a:pt x="868" y="10138"/>
                    <a:pt x="935" y="9637"/>
                    <a:pt x="1068" y="9137"/>
                  </a:cubicBezTo>
                  <a:cubicBezTo>
                    <a:pt x="1235" y="8070"/>
                    <a:pt x="1369" y="7036"/>
                    <a:pt x="1469" y="6001"/>
                  </a:cubicBezTo>
                  <a:cubicBezTo>
                    <a:pt x="1669" y="4033"/>
                    <a:pt x="1635" y="2065"/>
                    <a:pt x="1402" y="131"/>
                  </a:cubicBezTo>
                  <a:cubicBezTo>
                    <a:pt x="1402" y="97"/>
                    <a:pt x="1377" y="81"/>
                    <a:pt x="1352" y="81"/>
                  </a:cubicBezTo>
                  <a:cubicBezTo>
                    <a:pt x="1327" y="81"/>
                    <a:pt x="1302" y="97"/>
                    <a:pt x="1302" y="131"/>
                  </a:cubicBezTo>
                  <a:cubicBezTo>
                    <a:pt x="1335" y="2833"/>
                    <a:pt x="1202" y="5534"/>
                    <a:pt x="835" y="8236"/>
                  </a:cubicBezTo>
                  <a:cubicBezTo>
                    <a:pt x="635" y="9537"/>
                    <a:pt x="1" y="11472"/>
                    <a:pt x="1335" y="11672"/>
                  </a:cubicBezTo>
                  <a:cubicBezTo>
                    <a:pt x="1375" y="11678"/>
                    <a:pt x="1414" y="11681"/>
                    <a:pt x="1452" y="11681"/>
                  </a:cubicBezTo>
                  <a:cubicBezTo>
                    <a:pt x="2722" y="11681"/>
                    <a:pt x="3575" y="8578"/>
                    <a:pt x="3737" y="7736"/>
                  </a:cubicBezTo>
                  <a:cubicBezTo>
                    <a:pt x="4171" y="5201"/>
                    <a:pt x="4271" y="2599"/>
                    <a:pt x="4037" y="64"/>
                  </a:cubicBezTo>
                  <a:cubicBezTo>
                    <a:pt x="4037" y="27"/>
                    <a:pt x="3997" y="1"/>
                    <a:pt x="3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705510" y="2536560"/>
              <a:ext cx="18671" cy="44090"/>
            </a:xfrm>
            <a:custGeom>
              <a:avLst/>
              <a:gdLst/>
              <a:ahLst/>
              <a:cxnLst/>
              <a:rect l="l" t="t" r="r" b="b"/>
              <a:pathLst>
                <a:path w="855" h="2019" extrusionOk="0">
                  <a:moveTo>
                    <a:pt x="666" y="1"/>
                  </a:moveTo>
                  <a:cubicBezTo>
                    <a:pt x="604" y="1"/>
                    <a:pt x="540" y="30"/>
                    <a:pt x="501" y="95"/>
                  </a:cubicBezTo>
                  <a:cubicBezTo>
                    <a:pt x="367" y="429"/>
                    <a:pt x="267" y="796"/>
                    <a:pt x="167" y="1129"/>
                  </a:cubicBezTo>
                  <a:cubicBezTo>
                    <a:pt x="67" y="1396"/>
                    <a:pt x="0" y="1696"/>
                    <a:pt x="0" y="1963"/>
                  </a:cubicBezTo>
                  <a:cubicBezTo>
                    <a:pt x="20" y="2002"/>
                    <a:pt x="51" y="2018"/>
                    <a:pt x="80" y="2018"/>
                  </a:cubicBezTo>
                  <a:cubicBezTo>
                    <a:pt x="101" y="2018"/>
                    <a:pt x="120" y="2010"/>
                    <a:pt x="134" y="1996"/>
                  </a:cubicBezTo>
                  <a:cubicBezTo>
                    <a:pt x="301" y="1730"/>
                    <a:pt x="401" y="1463"/>
                    <a:pt x="501" y="1163"/>
                  </a:cubicBezTo>
                  <a:cubicBezTo>
                    <a:pt x="601" y="829"/>
                    <a:pt x="734" y="529"/>
                    <a:pt x="834" y="195"/>
                  </a:cubicBezTo>
                  <a:cubicBezTo>
                    <a:pt x="855" y="73"/>
                    <a:pt x="763" y="1"/>
                    <a:pt x="6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425057" y="2310088"/>
              <a:ext cx="138428" cy="147709"/>
            </a:xfrm>
            <a:custGeom>
              <a:avLst/>
              <a:gdLst/>
              <a:ahLst/>
              <a:cxnLst/>
              <a:rect l="l" t="t" r="r" b="b"/>
              <a:pathLst>
                <a:path w="6339" h="6764" extrusionOk="0">
                  <a:moveTo>
                    <a:pt x="6218" y="0"/>
                  </a:moveTo>
                  <a:cubicBezTo>
                    <a:pt x="6205" y="0"/>
                    <a:pt x="6189" y="9"/>
                    <a:pt x="6172" y="25"/>
                  </a:cubicBezTo>
                  <a:cubicBezTo>
                    <a:pt x="6139" y="192"/>
                    <a:pt x="6105" y="392"/>
                    <a:pt x="6105" y="592"/>
                  </a:cubicBezTo>
                  <a:cubicBezTo>
                    <a:pt x="6105" y="792"/>
                    <a:pt x="6072" y="993"/>
                    <a:pt x="6039" y="1226"/>
                  </a:cubicBezTo>
                  <a:cubicBezTo>
                    <a:pt x="6005" y="1660"/>
                    <a:pt x="5905" y="2093"/>
                    <a:pt x="5805" y="2527"/>
                  </a:cubicBezTo>
                  <a:cubicBezTo>
                    <a:pt x="5605" y="3328"/>
                    <a:pt x="5205" y="4061"/>
                    <a:pt x="4638" y="4662"/>
                  </a:cubicBezTo>
                  <a:cubicBezTo>
                    <a:pt x="4037" y="5229"/>
                    <a:pt x="3370" y="5663"/>
                    <a:pt x="2603" y="5963"/>
                  </a:cubicBezTo>
                  <a:cubicBezTo>
                    <a:pt x="1769" y="6263"/>
                    <a:pt x="902" y="6497"/>
                    <a:pt x="34" y="6697"/>
                  </a:cubicBezTo>
                  <a:cubicBezTo>
                    <a:pt x="1" y="6730"/>
                    <a:pt x="1" y="6763"/>
                    <a:pt x="34" y="6763"/>
                  </a:cubicBezTo>
                  <a:cubicBezTo>
                    <a:pt x="1002" y="6763"/>
                    <a:pt x="1936" y="6597"/>
                    <a:pt x="2836" y="6230"/>
                  </a:cubicBezTo>
                  <a:cubicBezTo>
                    <a:pt x="3604" y="5929"/>
                    <a:pt x="4304" y="5462"/>
                    <a:pt x="4904" y="4895"/>
                  </a:cubicBezTo>
                  <a:cubicBezTo>
                    <a:pt x="5505" y="4262"/>
                    <a:pt x="5939" y="3528"/>
                    <a:pt x="6139" y="2694"/>
                  </a:cubicBezTo>
                  <a:cubicBezTo>
                    <a:pt x="6239" y="2260"/>
                    <a:pt x="6272" y="1827"/>
                    <a:pt x="6305" y="1393"/>
                  </a:cubicBezTo>
                  <a:cubicBezTo>
                    <a:pt x="6305" y="1159"/>
                    <a:pt x="6339" y="893"/>
                    <a:pt x="6305" y="659"/>
                  </a:cubicBezTo>
                  <a:cubicBezTo>
                    <a:pt x="6305" y="459"/>
                    <a:pt x="6305" y="225"/>
                    <a:pt x="6239" y="25"/>
                  </a:cubicBezTo>
                  <a:cubicBezTo>
                    <a:pt x="6239" y="9"/>
                    <a:pt x="6230" y="0"/>
                    <a:pt x="62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620826" y="1730185"/>
              <a:ext cx="833385" cy="537115"/>
            </a:xfrm>
            <a:custGeom>
              <a:avLst/>
              <a:gdLst/>
              <a:ahLst/>
              <a:cxnLst/>
              <a:rect l="l" t="t" r="r" b="b"/>
              <a:pathLst>
                <a:path w="38163" h="24596" extrusionOk="0">
                  <a:moveTo>
                    <a:pt x="1501" y="0"/>
                  </a:moveTo>
                  <a:cubicBezTo>
                    <a:pt x="409" y="0"/>
                    <a:pt x="0" y="1429"/>
                    <a:pt x="576" y="3798"/>
                  </a:cubicBezTo>
                  <a:cubicBezTo>
                    <a:pt x="1343" y="7034"/>
                    <a:pt x="8782" y="23012"/>
                    <a:pt x="13752" y="24380"/>
                  </a:cubicBezTo>
                  <a:cubicBezTo>
                    <a:pt x="14292" y="24528"/>
                    <a:pt x="14930" y="24595"/>
                    <a:pt x="15641" y="24595"/>
                  </a:cubicBezTo>
                  <a:cubicBezTo>
                    <a:pt x="21791" y="24595"/>
                    <a:pt x="33441" y="19595"/>
                    <a:pt x="34667" y="19176"/>
                  </a:cubicBezTo>
                  <a:cubicBezTo>
                    <a:pt x="38162" y="17948"/>
                    <a:pt x="31671" y="8161"/>
                    <a:pt x="29333" y="8161"/>
                  </a:cubicBezTo>
                  <a:cubicBezTo>
                    <a:pt x="29194" y="8161"/>
                    <a:pt x="29070" y="8195"/>
                    <a:pt x="28963" y="8268"/>
                  </a:cubicBezTo>
                  <a:cubicBezTo>
                    <a:pt x="26002" y="10273"/>
                    <a:pt x="19418" y="13676"/>
                    <a:pt x="17257" y="13676"/>
                  </a:cubicBezTo>
                  <a:cubicBezTo>
                    <a:pt x="17081" y="13676"/>
                    <a:pt x="16934" y="13653"/>
                    <a:pt x="16821" y="13605"/>
                  </a:cubicBezTo>
                  <a:cubicBezTo>
                    <a:pt x="13685" y="12238"/>
                    <a:pt x="7948" y="5133"/>
                    <a:pt x="3645" y="1163"/>
                  </a:cubicBezTo>
                  <a:cubicBezTo>
                    <a:pt x="2781" y="367"/>
                    <a:pt x="2054" y="0"/>
                    <a:pt x="15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6235079" y="1812882"/>
              <a:ext cx="386808" cy="342630"/>
            </a:xfrm>
            <a:custGeom>
              <a:avLst/>
              <a:gdLst/>
              <a:ahLst/>
              <a:cxnLst/>
              <a:rect l="l" t="t" r="r" b="b"/>
              <a:pathLst>
                <a:path w="17713" h="15690" extrusionOk="0">
                  <a:moveTo>
                    <a:pt x="11434" y="0"/>
                  </a:moveTo>
                  <a:cubicBezTo>
                    <a:pt x="10224" y="0"/>
                    <a:pt x="8607" y="2602"/>
                    <a:pt x="7239" y="3514"/>
                  </a:cubicBezTo>
                  <a:cubicBezTo>
                    <a:pt x="6905" y="3747"/>
                    <a:pt x="0" y="7650"/>
                    <a:pt x="0" y="7650"/>
                  </a:cubicBezTo>
                  <a:lnTo>
                    <a:pt x="5671" y="15689"/>
                  </a:lnTo>
                  <a:cubicBezTo>
                    <a:pt x="6305" y="15422"/>
                    <a:pt x="11442" y="13754"/>
                    <a:pt x="13643" y="11620"/>
                  </a:cubicBezTo>
                  <a:cubicBezTo>
                    <a:pt x="14811" y="10485"/>
                    <a:pt x="17713" y="7016"/>
                    <a:pt x="17112" y="6216"/>
                  </a:cubicBezTo>
                  <a:cubicBezTo>
                    <a:pt x="16929" y="5978"/>
                    <a:pt x="16700" y="5898"/>
                    <a:pt x="16474" y="5898"/>
                  </a:cubicBezTo>
                  <a:cubicBezTo>
                    <a:pt x="16002" y="5898"/>
                    <a:pt x="15545" y="6249"/>
                    <a:pt x="15545" y="6249"/>
                  </a:cubicBezTo>
                  <a:cubicBezTo>
                    <a:pt x="15545" y="6249"/>
                    <a:pt x="16779" y="4681"/>
                    <a:pt x="16012" y="3647"/>
                  </a:cubicBezTo>
                  <a:cubicBezTo>
                    <a:pt x="15815" y="3379"/>
                    <a:pt x="15551" y="3281"/>
                    <a:pt x="15271" y="3281"/>
                  </a:cubicBezTo>
                  <a:cubicBezTo>
                    <a:pt x="14504" y="3281"/>
                    <a:pt x="13610" y="4014"/>
                    <a:pt x="13610" y="4014"/>
                  </a:cubicBezTo>
                  <a:cubicBezTo>
                    <a:pt x="13610" y="4014"/>
                    <a:pt x="14777" y="2313"/>
                    <a:pt x="13943" y="1379"/>
                  </a:cubicBezTo>
                  <a:cubicBezTo>
                    <a:pt x="13748" y="1161"/>
                    <a:pt x="13525" y="1077"/>
                    <a:pt x="13295" y="1077"/>
                  </a:cubicBezTo>
                  <a:cubicBezTo>
                    <a:pt x="12504" y="1077"/>
                    <a:pt x="11642" y="2079"/>
                    <a:pt x="11642" y="2079"/>
                  </a:cubicBezTo>
                  <a:cubicBezTo>
                    <a:pt x="11642" y="2079"/>
                    <a:pt x="12809" y="578"/>
                    <a:pt x="11775" y="78"/>
                  </a:cubicBezTo>
                  <a:cubicBezTo>
                    <a:pt x="11666" y="25"/>
                    <a:pt x="11552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6386781" y="1857014"/>
              <a:ext cx="104143" cy="92482"/>
            </a:xfrm>
            <a:custGeom>
              <a:avLst/>
              <a:gdLst/>
              <a:ahLst/>
              <a:cxnLst/>
              <a:rect l="l" t="t" r="r" b="b"/>
              <a:pathLst>
                <a:path w="4769" h="4235" extrusionOk="0">
                  <a:moveTo>
                    <a:pt x="4710" y="0"/>
                  </a:moveTo>
                  <a:cubicBezTo>
                    <a:pt x="4686" y="0"/>
                    <a:pt x="4654" y="19"/>
                    <a:pt x="4628" y="58"/>
                  </a:cubicBezTo>
                  <a:cubicBezTo>
                    <a:pt x="3294" y="2260"/>
                    <a:pt x="2326" y="2994"/>
                    <a:pt x="58" y="4161"/>
                  </a:cubicBezTo>
                  <a:cubicBezTo>
                    <a:pt x="1" y="4161"/>
                    <a:pt x="42" y="4235"/>
                    <a:pt x="55" y="4235"/>
                  </a:cubicBezTo>
                  <a:cubicBezTo>
                    <a:pt x="57" y="4235"/>
                    <a:pt x="58" y="4233"/>
                    <a:pt x="58" y="4228"/>
                  </a:cubicBezTo>
                  <a:cubicBezTo>
                    <a:pt x="2393" y="3294"/>
                    <a:pt x="3761" y="2560"/>
                    <a:pt x="4728" y="125"/>
                  </a:cubicBezTo>
                  <a:cubicBezTo>
                    <a:pt x="4769" y="44"/>
                    <a:pt x="4748" y="0"/>
                    <a:pt x="4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6422266" y="1899618"/>
              <a:ext cx="111262" cy="97810"/>
            </a:xfrm>
            <a:custGeom>
              <a:avLst/>
              <a:gdLst/>
              <a:ahLst/>
              <a:cxnLst/>
              <a:rect l="l" t="t" r="r" b="b"/>
              <a:pathLst>
                <a:path w="5095" h="4479" extrusionOk="0">
                  <a:moveTo>
                    <a:pt x="5015" y="1"/>
                  </a:moveTo>
                  <a:cubicBezTo>
                    <a:pt x="4994" y="1"/>
                    <a:pt x="4967" y="13"/>
                    <a:pt x="4938" y="42"/>
                  </a:cubicBezTo>
                  <a:cubicBezTo>
                    <a:pt x="3370" y="2210"/>
                    <a:pt x="2336" y="3044"/>
                    <a:pt x="34" y="4412"/>
                  </a:cubicBezTo>
                  <a:cubicBezTo>
                    <a:pt x="1" y="4412"/>
                    <a:pt x="34" y="4479"/>
                    <a:pt x="68" y="4479"/>
                  </a:cubicBezTo>
                  <a:cubicBezTo>
                    <a:pt x="2436" y="3311"/>
                    <a:pt x="3737" y="2511"/>
                    <a:pt x="5071" y="142"/>
                  </a:cubicBezTo>
                  <a:cubicBezTo>
                    <a:pt x="5095" y="71"/>
                    <a:pt x="5068" y="1"/>
                    <a:pt x="5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6457249" y="1948992"/>
              <a:ext cx="117398" cy="90691"/>
            </a:xfrm>
            <a:custGeom>
              <a:avLst/>
              <a:gdLst/>
              <a:ahLst/>
              <a:cxnLst/>
              <a:rect l="l" t="t" r="r" b="b"/>
              <a:pathLst>
                <a:path w="5376" h="4153" extrusionOk="0">
                  <a:moveTo>
                    <a:pt x="5349" y="0"/>
                  </a:moveTo>
                  <a:cubicBezTo>
                    <a:pt x="5331" y="0"/>
                    <a:pt x="5293" y="27"/>
                    <a:pt x="5237" y="83"/>
                  </a:cubicBezTo>
                  <a:cubicBezTo>
                    <a:pt x="3569" y="2084"/>
                    <a:pt x="2468" y="2985"/>
                    <a:pt x="67" y="4086"/>
                  </a:cubicBezTo>
                  <a:cubicBezTo>
                    <a:pt x="0" y="4086"/>
                    <a:pt x="33" y="4152"/>
                    <a:pt x="100" y="4152"/>
                  </a:cubicBezTo>
                  <a:cubicBezTo>
                    <a:pt x="2635" y="3318"/>
                    <a:pt x="4036" y="2151"/>
                    <a:pt x="5304" y="150"/>
                  </a:cubicBezTo>
                  <a:cubicBezTo>
                    <a:pt x="5362" y="52"/>
                    <a:pt x="5375" y="0"/>
                    <a:pt x="5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6190641" y="1853062"/>
              <a:ext cx="236762" cy="210907"/>
            </a:xfrm>
            <a:custGeom>
              <a:avLst/>
              <a:gdLst/>
              <a:ahLst/>
              <a:cxnLst/>
              <a:rect l="l" t="t" r="r" b="b"/>
              <a:pathLst>
                <a:path w="10842" h="9658" extrusionOk="0">
                  <a:moveTo>
                    <a:pt x="9261" y="0"/>
                  </a:moveTo>
                  <a:cubicBezTo>
                    <a:pt x="7510" y="0"/>
                    <a:pt x="4014" y="1277"/>
                    <a:pt x="3136" y="1974"/>
                  </a:cubicBezTo>
                  <a:cubicBezTo>
                    <a:pt x="2002" y="2908"/>
                    <a:pt x="0" y="5443"/>
                    <a:pt x="0" y="5443"/>
                  </a:cubicBezTo>
                  <a:cubicBezTo>
                    <a:pt x="0" y="5443"/>
                    <a:pt x="3029" y="9658"/>
                    <a:pt x="5046" y="9658"/>
                  </a:cubicBezTo>
                  <a:cubicBezTo>
                    <a:pt x="5349" y="9658"/>
                    <a:pt x="5628" y="9563"/>
                    <a:pt x="5871" y="9346"/>
                  </a:cubicBezTo>
                  <a:cubicBezTo>
                    <a:pt x="7739" y="7678"/>
                    <a:pt x="6338" y="4209"/>
                    <a:pt x="6338" y="4209"/>
                  </a:cubicBezTo>
                  <a:cubicBezTo>
                    <a:pt x="7873" y="3575"/>
                    <a:pt x="10841" y="1874"/>
                    <a:pt x="10241" y="373"/>
                  </a:cubicBezTo>
                  <a:cubicBezTo>
                    <a:pt x="10135" y="109"/>
                    <a:pt x="9773" y="0"/>
                    <a:pt x="9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6320440" y="1871383"/>
              <a:ext cx="94578" cy="187431"/>
            </a:xfrm>
            <a:custGeom>
              <a:avLst/>
              <a:gdLst/>
              <a:ahLst/>
              <a:cxnLst/>
              <a:rect l="l" t="t" r="r" b="b"/>
              <a:pathLst>
                <a:path w="4331" h="8583" extrusionOk="0">
                  <a:moveTo>
                    <a:pt x="4330" y="1"/>
                  </a:moveTo>
                  <a:cubicBezTo>
                    <a:pt x="3897" y="1769"/>
                    <a:pt x="1795" y="2469"/>
                    <a:pt x="327" y="3203"/>
                  </a:cubicBezTo>
                  <a:cubicBezTo>
                    <a:pt x="227" y="3237"/>
                    <a:pt x="194" y="3370"/>
                    <a:pt x="261" y="3437"/>
                  </a:cubicBezTo>
                  <a:cubicBezTo>
                    <a:pt x="761" y="4938"/>
                    <a:pt x="1028" y="7206"/>
                    <a:pt x="27" y="8507"/>
                  </a:cubicBezTo>
                  <a:cubicBezTo>
                    <a:pt x="0" y="8534"/>
                    <a:pt x="39" y="8583"/>
                    <a:pt x="72" y="8583"/>
                  </a:cubicBezTo>
                  <a:cubicBezTo>
                    <a:pt x="80" y="8583"/>
                    <a:pt x="88" y="8580"/>
                    <a:pt x="94" y="8574"/>
                  </a:cubicBezTo>
                  <a:cubicBezTo>
                    <a:pt x="1328" y="7306"/>
                    <a:pt x="1261" y="5071"/>
                    <a:pt x="628" y="3470"/>
                  </a:cubicBezTo>
                  <a:cubicBezTo>
                    <a:pt x="2129" y="2736"/>
                    <a:pt x="4197" y="1936"/>
                    <a:pt x="4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5600299" y="1721057"/>
              <a:ext cx="296095" cy="365254"/>
            </a:xfrm>
            <a:custGeom>
              <a:avLst/>
              <a:gdLst/>
              <a:ahLst/>
              <a:cxnLst/>
              <a:rect l="l" t="t" r="r" b="b"/>
              <a:pathLst>
                <a:path w="13559" h="16726" extrusionOk="0">
                  <a:moveTo>
                    <a:pt x="2095" y="0"/>
                  </a:moveTo>
                  <a:cubicBezTo>
                    <a:pt x="585" y="0"/>
                    <a:pt x="1" y="1851"/>
                    <a:pt x="1516" y="6418"/>
                  </a:cubicBezTo>
                  <a:cubicBezTo>
                    <a:pt x="3985" y="13890"/>
                    <a:pt x="5519" y="16725"/>
                    <a:pt x="5519" y="16725"/>
                  </a:cubicBezTo>
                  <a:lnTo>
                    <a:pt x="13558" y="10121"/>
                  </a:lnTo>
                  <a:cubicBezTo>
                    <a:pt x="13558" y="10121"/>
                    <a:pt x="9388" y="5217"/>
                    <a:pt x="5752" y="1981"/>
                  </a:cubicBezTo>
                  <a:cubicBezTo>
                    <a:pt x="4362" y="732"/>
                    <a:pt x="3045" y="0"/>
                    <a:pt x="209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5614449" y="1768683"/>
              <a:ext cx="19697" cy="18955"/>
            </a:xfrm>
            <a:custGeom>
              <a:avLst/>
              <a:gdLst/>
              <a:ahLst/>
              <a:cxnLst/>
              <a:rect l="l" t="t" r="r" b="b"/>
              <a:pathLst>
                <a:path w="902" h="868" extrusionOk="0">
                  <a:moveTo>
                    <a:pt x="1" y="1"/>
                  </a:moveTo>
                  <a:cubicBezTo>
                    <a:pt x="1" y="167"/>
                    <a:pt x="1" y="367"/>
                    <a:pt x="34" y="534"/>
                  </a:cubicBezTo>
                  <a:cubicBezTo>
                    <a:pt x="134" y="734"/>
                    <a:pt x="334" y="868"/>
                    <a:pt x="535" y="868"/>
                  </a:cubicBezTo>
                  <a:lnTo>
                    <a:pt x="901" y="868"/>
                  </a:lnTo>
                  <a:lnTo>
                    <a:pt x="901" y="734"/>
                  </a:lnTo>
                  <a:lnTo>
                    <a:pt x="535" y="734"/>
                  </a:lnTo>
                  <a:cubicBezTo>
                    <a:pt x="268" y="734"/>
                    <a:pt x="68" y="534"/>
                    <a:pt x="68" y="267"/>
                  </a:cubicBezTo>
                  <a:cubicBezTo>
                    <a:pt x="68" y="167"/>
                    <a:pt x="34" y="6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5773248" y="1859001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4" y="101"/>
                    <a:pt x="835" y="334"/>
                    <a:pt x="835" y="568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5"/>
                    <a:pt x="968" y="568"/>
                  </a:cubicBezTo>
                  <a:cubicBezTo>
                    <a:pt x="968" y="268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5728810" y="2043306"/>
              <a:ext cx="12404" cy="34984"/>
            </a:xfrm>
            <a:custGeom>
              <a:avLst/>
              <a:gdLst/>
              <a:ahLst/>
              <a:cxnLst/>
              <a:rect l="l" t="t" r="r" b="b"/>
              <a:pathLst>
                <a:path w="568" h="1602" extrusionOk="0">
                  <a:moveTo>
                    <a:pt x="101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68" y="534"/>
                    <a:pt x="468" y="834"/>
                    <a:pt x="268" y="1034"/>
                  </a:cubicBezTo>
                  <a:cubicBezTo>
                    <a:pt x="134" y="1168"/>
                    <a:pt x="68" y="1401"/>
                    <a:pt x="134" y="1601"/>
                  </a:cubicBezTo>
                  <a:lnTo>
                    <a:pt x="234" y="1501"/>
                  </a:lnTo>
                  <a:cubicBezTo>
                    <a:pt x="201" y="1368"/>
                    <a:pt x="234" y="1201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5682930" y="1816026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5795107" y="1968274"/>
              <a:ext cx="45902" cy="13124"/>
            </a:xfrm>
            <a:custGeom>
              <a:avLst/>
              <a:gdLst/>
              <a:ahLst/>
              <a:cxnLst/>
              <a:rect l="l" t="t" r="r" b="b"/>
              <a:pathLst>
                <a:path w="2102" h="601" extrusionOk="0">
                  <a:moveTo>
                    <a:pt x="2002" y="0"/>
                  </a:moveTo>
                  <a:lnTo>
                    <a:pt x="1768" y="267"/>
                  </a:lnTo>
                  <a:cubicBezTo>
                    <a:pt x="1668" y="367"/>
                    <a:pt x="1543" y="417"/>
                    <a:pt x="1422" y="417"/>
                  </a:cubicBezTo>
                  <a:cubicBezTo>
                    <a:pt x="1301" y="417"/>
                    <a:pt x="1185" y="367"/>
                    <a:pt x="1101" y="267"/>
                  </a:cubicBezTo>
                  <a:cubicBezTo>
                    <a:pt x="984" y="150"/>
                    <a:pt x="826" y="92"/>
                    <a:pt x="672" y="92"/>
                  </a:cubicBezTo>
                  <a:cubicBezTo>
                    <a:pt x="517" y="92"/>
                    <a:pt x="367" y="150"/>
                    <a:pt x="267" y="267"/>
                  </a:cubicBezTo>
                  <a:lnTo>
                    <a:pt x="0" y="534"/>
                  </a:lnTo>
                  <a:lnTo>
                    <a:pt x="100" y="601"/>
                  </a:lnTo>
                  <a:lnTo>
                    <a:pt x="334" y="367"/>
                  </a:lnTo>
                  <a:cubicBezTo>
                    <a:pt x="417" y="267"/>
                    <a:pt x="534" y="217"/>
                    <a:pt x="655" y="217"/>
                  </a:cubicBezTo>
                  <a:cubicBezTo>
                    <a:pt x="776" y="217"/>
                    <a:pt x="901" y="267"/>
                    <a:pt x="1001" y="367"/>
                  </a:cubicBezTo>
                  <a:cubicBezTo>
                    <a:pt x="1118" y="467"/>
                    <a:pt x="1268" y="517"/>
                    <a:pt x="1418" y="517"/>
                  </a:cubicBezTo>
                  <a:cubicBezTo>
                    <a:pt x="1568" y="517"/>
                    <a:pt x="1718" y="467"/>
                    <a:pt x="1835" y="367"/>
                  </a:cubicBezTo>
                  <a:lnTo>
                    <a:pt x="2102" y="100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5600233" y="1721210"/>
              <a:ext cx="233508" cy="365101"/>
            </a:xfrm>
            <a:custGeom>
              <a:avLst/>
              <a:gdLst/>
              <a:ahLst/>
              <a:cxnLst/>
              <a:rect l="l" t="t" r="r" b="b"/>
              <a:pathLst>
                <a:path w="10693" h="16719" extrusionOk="0">
                  <a:moveTo>
                    <a:pt x="2111" y="1"/>
                  </a:moveTo>
                  <a:cubicBezTo>
                    <a:pt x="589" y="1"/>
                    <a:pt x="0" y="1854"/>
                    <a:pt x="1519" y="6411"/>
                  </a:cubicBezTo>
                  <a:cubicBezTo>
                    <a:pt x="3988" y="13883"/>
                    <a:pt x="5522" y="16718"/>
                    <a:pt x="5522" y="16718"/>
                  </a:cubicBezTo>
                  <a:lnTo>
                    <a:pt x="10692" y="12482"/>
                  </a:lnTo>
                  <a:cubicBezTo>
                    <a:pt x="9125" y="9880"/>
                    <a:pt x="5755" y="4276"/>
                    <a:pt x="3420" y="340"/>
                  </a:cubicBezTo>
                  <a:cubicBezTo>
                    <a:pt x="2937" y="118"/>
                    <a:pt x="2495" y="1"/>
                    <a:pt x="21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5706230" y="1918442"/>
              <a:ext cx="150591" cy="125915"/>
            </a:xfrm>
            <a:custGeom>
              <a:avLst/>
              <a:gdLst/>
              <a:ahLst/>
              <a:cxnLst/>
              <a:rect l="l" t="t" r="r" b="b"/>
              <a:pathLst>
                <a:path w="6896" h="5766" extrusionOk="0">
                  <a:moveTo>
                    <a:pt x="6867" y="0"/>
                  </a:moveTo>
                  <a:cubicBezTo>
                    <a:pt x="6859" y="0"/>
                    <a:pt x="6849" y="4"/>
                    <a:pt x="6839" y="14"/>
                  </a:cubicBezTo>
                  <a:cubicBezTo>
                    <a:pt x="6305" y="481"/>
                    <a:pt x="2469" y="3450"/>
                    <a:pt x="1" y="5718"/>
                  </a:cubicBezTo>
                  <a:cubicBezTo>
                    <a:pt x="1" y="5742"/>
                    <a:pt x="1" y="5765"/>
                    <a:pt x="13" y="5765"/>
                  </a:cubicBezTo>
                  <a:cubicBezTo>
                    <a:pt x="17" y="5765"/>
                    <a:pt x="24" y="5761"/>
                    <a:pt x="34" y="5752"/>
                  </a:cubicBezTo>
                  <a:cubicBezTo>
                    <a:pt x="2436" y="3984"/>
                    <a:pt x="4704" y="2049"/>
                    <a:pt x="6872" y="47"/>
                  </a:cubicBezTo>
                  <a:cubicBezTo>
                    <a:pt x="6896" y="24"/>
                    <a:pt x="6886" y="0"/>
                    <a:pt x="6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5316527" y="1705902"/>
              <a:ext cx="578410" cy="730857"/>
            </a:xfrm>
            <a:custGeom>
              <a:avLst/>
              <a:gdLst/>
              <a:ahLst/>
              <a:cxnLst/>
              <a:rect l="l" t="t" r="r" b="b"/>
              <a:pathLst>
                <a:path w="26487" h="33468" extrusionOk="0">
                  <a:moveTo>
                    <a:pt x="13304" y="0"/>
                  </a:moveTo>
                  <a:cubicBezTo>
                    <a:pt x="12189" y="0"/>
                    <a:pt x="11088" y="298"/>
                    <a:pt x="10442" y="974"/>
                  </a:cubicBezTo>
                  <a:cubicBezTo>
                    <a:pt x="6272" y="5311"/>
                    <a:pt x="5471" y="8413"/>
                    <a:pt x="4471" y="11315"/>
                  </a:cubicBezTo>
                  <a:cubicBezTo>
                    <a:pt x="3737" y="13450"/>
                    <a:pt x="2903" y="17086"/>
                    <a:pt x="2169" y="20788"/>
                  </a:cubicBezTo>
                  <a:cubicBezTo>
                    <a:pt x="935" y="26893"/>
                    <a:pt x="1" y="33231"/>
                    <a:pt x="201" y="33464"/>
                  </a:cubicBezTo>
                  <a:cubicBezTo>
                    <a:pt x="204" y="33467"/>
                    <a:pt x="247" y="33468"/>
                    <a:pt x="327" y="33468"/>
                  </a:cubicBezTo>
                  <a:cubicBezTo>
                    <a:pt x="2269" y="33468"/>
                    <a:pt x="25962" y="32720"/>
                    <a:pt x="26186" y="32463"/>
                  </a:cubicBezTo>
                  <a:cubicBezTo>
                    <a:pt x="26486" y="32096"/>
                    <a:pt x="20982" y="6578"/>
                    <a:pt x="16646" y="1174"/>
                  </a:cubicBezTo>
                  <a:cubicBezTo>
                    <a:pt x="16041" y="441"/>
                    <a:pt x="14662" y="0"/>
                    <a:pt x="1330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724442" y="217151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8" y="100"/>
                  </a:lnTo>
                  <a:cubicBezTo>
                    <a:pt x="635" y="100"/>
                    <a:pt x="835" y="300"/>
                    <a:pt x="835" y="567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34"/>
                  </a:lnTo>
                  <a:lnTo>
                    <a:pt x="1402" y="1034"/>
                  </a:lnTo>
                  <a:cubicBezTo>
                    <a:pt x="1168" y="1034"/>
                    <a:pt x="935" y="834"/>
                    <a:pt x="935" y="567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5595517" y="176213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0"/>
                  </a:lnTo>
                  <a:lnTo>
                    <a:pt x="367" y="100"/>
                  </a:lnTo>
                  <a:cubicBezTo>
                    <a:pt x="601" y="100"/>
                    <a:pt x="834" y="301"/>
                    <a:pt x="834" y="567"/>
                  </a:cubicBezTo>
                  <a:cubicBezTo>
                    <a:pt x="834" y="901"/>
                    <a:pt x="1101" y="1168"/>
                    <a:pt x="1402" y="1168"/>
                  </a:cubicBezTo>
                  <a:lnTo>
                    <a:pt x="1768" y="1168"/>
                  </a:lnTo>
                  <a:lnTo>
                    <a:pt x="1768" y="1034"/>
                  </a:lnTo>
                  <a:lnTo>
                    <a:pt x="1402" y="1034"/>
                  </a:lnTo>
                  <a:cubicBezTo>
                    <a:pt x="1135" y="1034"/>
                    <a:pt x="935" y="834"/>
                    <a:pt x="935" y="567"/>
                  </a:cubicBezTo>
                  <a:cubicBezTo>
                    <a:pt x="935" y="234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5422873" y="2041842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1" y="0"/>
                  </a:moveTo>
                  <a:lnTo>
                    <a:pt x="1" y="101"/>
                  </a:lnTo>
                  <a:lnTo>
                    <a:pt x="368" y="101"/>
                  </a:lnTo>
                  <a:cubicBezTo>
                    <a:pt x="635" y="101"/>
                    <a:pt x="835" y="334"/>
                    <a:pt x="835" y="568"/>
                  </a:cubicBezTo>
                  <a:cubicBezTo>
                    <a:pt x="835" y="901"/>
                    <a:pt x="1102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68" y="834"/>
                    <a:pt x="968" y="568"/>
                  </a:cubicBezTo>
                  <a:cubicBezTo>
                    <a:pt x="968" y="267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5518301" y="2208655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1" y="0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01" y="134"/>
                    <a:pt x="835" y="334"/>
                    <a:pt x="835" y="601"/>
                  </a:cubicBezTo>
                  <a:cubicBezTo>
                    <a:pt x="835" y="934"/>
                    <a:pt x="1101" y="1201"/>
                    <a:pt x="1402" y="1201"/>
                  </a:cubicBezTo>
                  <a:lnTo>
                    <a:pt x="1769" y="1201"/>
                  </a:lnTo>
                  <a:lnTo>
                    <a:pt x="1769" y="1068"/>
                  </a:lnTo>
                  <a:lnTo>
                    <a:pt x="1402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7"/>
                    <a:pt x="66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5638492" y="2379093"/>
              <a:ext cx="38631" cy="25528"/>
            </a:xfrm>
            <a:custGeom>
              <a:avLst/>
              <a:gdLst/>
              <a:ahLst/>
              <a:cxnLst/>
              <a:rect l="l" t="t" r="r" b="b"/>
              <a:pathLst>
                <a:path w="1769" h="1169" extrusionOk="0">
                  <a:moveTo>
                    <a:pt x="1" y="1"/>
                  </a:moveTo>
                  <a:lnTo>
                    <a:pt x="1" y="134"/>
                  </a:lnTo>
                  <a:lnTo>
                    <a:pt x="368" y="134"/>
                  </a:lnTo>
                  <a:cubicBezTo>
                    <a:pt x="634" y="134"/>
                    <a:pt x="835" y="334"/>
                    <a:pt x="835" y="601"/>
                  </a:cubicBezTo>
                  <a:cubicBezTo>
                    <a:pt x="835" y="901"/>
                    <a:pt x="1101" y="1168"/>
                    <a:pt x="1435" y="1168"/>
                  </a:cubicBezTo>
                  <a:lnTo>
                    <a:pt x="1769" y="1168"/>
                  </a:lnTo>
                  <a:lnTo>
                    <a:pt x="1769" y="1068"/>
                  </a:lnTo>
                  <a:lnTo>
                    <a:pt x="1435" y="1068"/>
                  </a:lnTo>
                  <a:cubicBezTo>
                    <a:pt x="1168" y="1068"/>
                    <a:pt x="935" y="868"/>
                    <a:pt x="935" y="601"/>
                  </a:cubicBezTo>
                  <a:cubicBezTo>
                    <a:pt x="935" y="268"/>
                    <a:pt x="668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5376994" y="2366712"/>
              <a:ext cx="38631" cy="26249"/>
            </a:xfrm>
            <a:custGeom>
              <a:avLst/>
              <a:gdLst/>
              <a:ahLst/>
              <a:cxnLst/>
              <a:rect l="l" t="t" r="r" b="b"/>
              <a:pathLst>
                <a:path w="1769" h="1202" extrusionOk="0">
                  <a:moveTo>
                    <a:pt x="0" y="1"/>
                  </a:moveTo>
                  <a:lnTo>
                    <a:pt x="0" y="134"/>
                  </a:lnTo>
                  <a:lnTo>
                    <a:pt x="367" y="134"/>
                  </a:lnTo>
                  <a:cubicBezTo>
                    <a:pt x="634" y="134"/>
                    <a:pt x="834" y="334"/>
                    <a:pt x="834" y="601"/>
                  </a:cubicBezTo>
                  <a:cubicBezTo>
                    <a:pt x="834" y="935"/>
                    <a:pt x="1101" y="1202"/>
                    <a:pt x="1435" y="1202"/>
                  </a:cubicBezTo>
                  <a:lnTo>
                    <a:pt x="1768" y="1202"/>
                  </a:lnTo>
                  <a:lnTo>
                    <a:pt x="1768" y="1068"/>
                  </a:lnTo>
                  <a:lnTo>
                    <a:pt x="1435" y="1068"/>
                  </a:lnTo>
                  <a:cubicBezTo>
                    <a:pt x="1168" y="1068"/>
                    <a:pt x="968" y="868"/>
                    <a:pt x="968" y="601"/>
                  </a:cubicBezTo>
                  <a:cubicBezTo>
                    <a:pt x="968" y="268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5654520" y="2226125"/>
              <a:ext cx="12404" cy="45924"/>
            </a:xfrm>
            <a:custGeom>
              <a:avLst/>
              <a:gdLst/>
              <a:ahLst/>
              <a:cxnLst/>
              <a:rect l="l" t="t" r="r" b="b"/>
              <a:pathLst>
                <a:path w="568" h="2103" extrusionOk="0">
                  <a:moveTo>
                    <a:pt x="67" y="1"/>
                  </a:moveTo>
                  <a:lnTo>
                    <a:pt x="0" y="101"/>
                  </a:lnTo>
                  <a:lnTo>
                    <a:pt x="267" y="368"/>
                  </a:lnTo>
                  <a:cubicBezTo>
                    <a:pt x="434" y="535"/>
                    <a:pt x="434" y="835"/>
                    <a:pt x="267" y="1035"/>
                  </a:cubicBezTo>
                  <a:cubicBezTo>
                    <a:pt x="34" y="1235"/>
                    <a:pt x="34" y="1635"/>
                    <a:pt x="267" y="1869"/>
                  </a:cubicBezTo>
                  <a:lnTo>
                    <a:pt x="501" y="2102"/>
                  </a:lnTo>
                  <a:lnTo>
                    <a:pt x="568" y="2036"/>
                  </a:lnTo>
                  <a:lnTo>
                    <a:pt x="334" y="1769"/>
                  </a:lnTo>
                  <a:cubicBezTo>
                    <a:pt x="167" y="1602"/>
                    <a:pt x="167" y="1302"/>
                    <a:pt x="334" y="1102"/>
                  </a:cubicBezTo>
                  <a:cubicBezTo>
                    <a:pt x="434" y="1002"/>
                    <a:pt x="501" y="835"/>
                    <a:pt x="501" y="701"/>
                  </a:cubicBezTo>
                  <a:cubicBezTo>
                    <a:pt x="501" y="535"/>
                    <a:pt x="434" y="368"/>
                    <a:pt x="334" y="268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5805305" y="2352146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67"/>
                  </a:lnTo>
                  <a:lnTo>
                    <a:pt x="267" y="334"/>
                  </a:lnTo>
                  <a:cubicBezTo>
                    <a:pt x="467" y="534"/>
                    <a:pt x="467" y="835"/>
                    <a:pt x="267" y="1001"/>
                  </a:cubicBezTo>
                  <a:cubicBezTo>
                    <a:pt x="34" y="1235"/>
                    <a:pt x="34" y="1602"/>
                    <a:pt x="267" y="1835"/>
                  </a:cubicBezTo>
                  <a:lnTo>
                    <a:pt x="534" y="2102"/>
                  </a:lnTo>
                  <a:lnTo>
                    <a:pt x="601" y="2002"/>
                  </a:lnTo>
                  <a:lnTo>
                    <a:pt x="367" y="1769"/>
                  </a:lnTo>
                  <a:cubicBezTo>
                    <a:pt x="167" y="1568"/>
                    <a:pt x="167" y="1268"/>
                    <a:pt x="367" y="1101"/>
                  </a:cubicBezTo>
                  <a:cubicBezTo>
                    <a:pt x="567" y="868"/>
                    <a:pt x="567" y="501"/>
                    <a:pt x="367" y="267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5728810" y="2043306"/>
              <a:ext cx="13146" cy="45902"/>
            </a:xfrm>
            <a:custGeom>
              <a:avLst/>
              <a:gdLst/>
              <a:ahLst/>
              <a:cxnLst/>
              <a:rect l="l" t="t" r="r" b="b"/>
              <a:pathLst>
                <a:path w="602" h="2102" extrusionOk="0">
                  <a:moveTo>
                    <a:pt x="101" y="0"/>
                  </a:moveTo>
                  <a:lnTo>
                    <a:pt x="1" y="67"/>
                  </a:lnTo>
                  <a:lnTo>
                    <a:pt x="268" y="334"/>
                  </a:lnTo>
                  <a:cubicBezTo>
                    <a:pt x="468" y="534"/>
                    <a:pt x="468" y="834"/>
                    <a:pt x="268" y="1001"/>
                  </a:cubicBezTo>
                  <a:cubicBezTo>
                    <a:pt x="34" y="1234"/>
                    <a:pt x="34" y="1601"/>
                    <a:pt x="268" y="1835"/>
                  </a:cubicBezTo>
                  <a:lnTo>
                    <a:pt x="501" y="2102"/>
                  </a:lnTo>
                  <a:lnTo>
                    <a:pt x="601" y="2002"/>
                  </a:lnTo>
                  <a:lnTo>
                    <a:pt x="368" y="1768"/>
                  </a:lnTo>
                  <a:cubicBezTo>
                    <a:pt x="168" y="1568"/>
                    <a:pt x="168" y="1268"/>
                    <a:pt x="368" y="1101"/>
                  </a:cubicBezTo>
                  <a:cubicBezTo>
                    <a:pt x="568" y="867"/>
                    <a:pt x="568" y="501"/>
                    <a:pt x="368" y="2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5460040" y="1896168"/>
              <a:ext cx="13124" cy="45902"/>
            </a:xfrm>
            <a:custGeom>
              <a:avLst/>
              <a:gdLst/>
              <a:ahLst/>
              <a:cxnLst/>
              <a:rect l="l" t="t" r="r" b="b"/>
              <a:pathLst>
                <a:path w="601" h="2102" extrusionOk="0">
                  <a:moveTo>
                    <a:pt x="100" y="0"/>
                  </a:moveTo>
                  <a:lnTo>
                    <a:pt x="0" y="100"/>
                  </a:lnTo>
                  <a:lnTo>
                    <a:pt x="267" y="334"/>
                  </a:lnTo>
                  <a:cubicBezTo>
                    <a:pt x="467" y="534"/>
                    <a:pt x="467" y="834"/>
                    <a:pt x="267" y="1034"/>
                  </a:cubicBezTo>
                  <a:cubicBezTo>
                    <a:pt x="33" y="1234"/>
                    <a:pt x="33" y="1635"/>
                    <a:pt x="267" y="1868"/>
                  </a:cubicBezTo>
                  <a:lnTo>
                    <a:pt x="500" y="2102"/>
                  </a:lnTo>
                  <a:lnTo>
                    <a:pt x="601" y="2035"/>
                  </a:lnTo>
                  <a:lnTo>
                    <a:pt x="334" y="1768"/>
                  </a:lnTo>
                  <a:cubicBezTo>
                    <a:pt x="167" y="1601"/>
                    <a:pt x="167" y="1301"/>
                    <a:pt x="334" y="1101"/>
                  </a:cubicBezTo>
                  <a:cubicBezTo>
                    <a:pt x="467" y="1001"/>
                    <a:pt x="534" y="834"/>
                    <a:pt x="534" y="701"/>
                  </a:cubicBezTo>
                  <a:cubicBezTo>
                    <a:pt x="534" y="534"/>
                    <a:pt x="467" y="367"/>
                    <a:pt x="334" y="267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5623206" y="1871383"/>
              <a:ext cx="13124" cy="45924"/>
            </a:xfrm>
            <a:custGeom>
              <a:avLst/>
              <a:gdLst/>
              <a:ahLst/>
              <a:cxnLst/>
              <a:rect l="l" t="t" r="r" b="b"/>
              <a:pathLst>
                <a:path w="601" h="2103" extrusionOk="0">
                  <a:moveTo>
                    <a:pt x="100" y="1"/>
                  </a:moveTo>
                  <a:lnTo>
                    <a:pt x="0" y="101"/>
                  </a:lnTo>
                  <a:lnTo>
                    <a:pt x="267" y="334"/>
                  </a:lnTo>
                  <a:cubicBezTo>
                    <a:pt x="467" y="535"/>
                    <a:pt x="467" y="835"/>
                    <a:pt x="267" y="1035"/>
                  </a:cubicBezTo>
                  <a:cubicBezTo>
                    <a:pt x="33" y="1235"/>
                    <a:pt x="33" y="1635"/>
                    <a:pt x="267" y="1869"/>
                  </a:cubicBezTo>
                  <a:lnTo>
                    <a:pt x="534" y="2102"/>
                  </a:lnTo>
                  <a:lnTo>
                    <a:pt x="601" y="2036"/>
                  </a:lnTo>
                  <a:lnTo>
                    <a:pt x="367" y="1769"/>
                  </a:lnTo>
                  <a:cubicBezTo>
                    <a:pt x="167" y="1602"/>
                    <a:pt x="167" y="1302"/>
                    <a:pt x="367" y="1102"/>
                  </a:cubicBezTo>
                  <a:cubicBezTo>
                    <a:pt x="467" y="1002"/>
                    <a:pt x="534" y="835"/>
                    <a:pt x="534" y="701"/>
                  </a:cubicBezTo>
                  <a:cubicBezTo>
                    <a:pt x="534" y="535"/>
                    <a:pt x="467" y="368"/>
                    <a:pt x="367" y="26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5445453" y="2145284"/>
              <a:ext cx="12426" cy="45902"/>
            </a:xfrm>
            <a:custGeom>
              <a:avLst/>
              <a:gdLst/>
              <a:ahLst/>
              <a:cxnLst/>
              <a:rect l="l" t="t" r="r" b="b"/>
              <a:pathLst>
                <a:path w="569" h="2102" extrusionOk="0">
                  <a:moveTo>
                    <a:pt x="68" y="0"/>
                  </a:moveTo>
                  <a:lnTo>
                    <a:pt x="1" y="100"/>
                  </a:lnTo>
                  <a:lnTo>
                    <a:pt x="268" y="367"/>
                  </a:lnTo>
                  <a:cubicBezTo>
                    <a:pt x="435" y="534"/>
                    <a:pt x="435" y="834"/>
                    <a:pt x="268" y="1034"/>
                  </a:cubicBezTo>
                  <a:cubicBezTo>
                    <a:pt x="34" y="1268"/>
                    <a:pt x="34" y="1635"/>
                    <a:pt x="268" y="1868"/>
                  </a:cubicBezTo>
                  <a:lnTo>
                    <a:pt x="501" y="2102"/>
                  </a:lnTo>
                  <a:lnTo>
                    <a:pt x="568" y="2035"/>
                  </a:lnTo>
                  <a:lnTo>
                    <a:pt x="335" y="1768"/>
                  </a:lnTo>
                  <a:cubicBezTo>
                    <a:pt x="134" y="1601"/>
                    <a:pt x="134" y="1301"/>
                    <a:pt x="335" y="1101"/>
                  </a:cubicBezTo>
                  <a:cubicBezTo>
                    <a:pt x="568" y="867"/>
                    <a:pt x="568" y="501"/>
                    <a:pt x="335" y="267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5706230" y="2306267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0"/>
                    <a:pt x="1510" y="392"/>
                    <a:pt x="1389" y="392"/>
                  </a:cubicBezTo>
                  <a:cubicBezTo>
                    <a:pt x="1268" y="392"/>
                    <a:pt x="1152" y="350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567"/>
                  </a:lnTo>
                  <a:lnTo>
                    <a:pt x="301" y="334"/>
                  </a:lnTo>
                  <a:cubicBezTo>
                    <a:pt x="401" y="250"/>
                    <a:pt x="526" y="209"/>
                    <a:pt x="647" y="209"/>
                  </a:cubicBezTo>
                  <a:cubicBezTo>
                    <a:pt x="768" y="209"/>
                    <a:pt x="885" y="250"/>
                    <a:pt x="968" y="334"/>
                  </a:cubicBezTo>
                  <a:cubicBezTo>
                    <a:pt x="1102" y="434"/>
                    <a:pt x="1235" y="500"/>
                    <a:pt x="1402" y="500"/>
                  </a:cubicBezTo>
                  <a:cubicBezTo>
                    <a:pt x="1569" y="500"/>
                    <a:pt x="1702" y="434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5440365" y="228222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35" y="351"/>
                    <a:pt x="1510" y="392"/>
                    <a:pt x="1389" y="392"/>
                  </a:cubicBezTo>
                  <a:cubicBezTo>
                    <a:pt x="1268" y="392"/>
                    <a:pt x="1151" y="351"/>
                    <a:pt x="1068" y="267"/>
                  </a:cubicBezTo>
                  <a:cubicBezTo>
                    <a:pt x="951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0" y="501"/>
                  </a:lnTo>
                  <a:lnTo>
                    <a:pt x="67" y="567"/>
                  </a:lnTo>
                  <a:lnTo>
                    <a:pt x="301" y="334"/>
                  </a:lnTo>
                  <a:cubicBezTo>
                    <a:pt x="401" y="234"/>
                    <a:pt x="526" y="184"/>
                    <a:pt x="647" y="184"/>
                  </a:cubicBezTo>
                  <a:cubicBezTo>
                    <a:pt x="768" y="184"/>
                    <a:pt x="884" y="234"/>
                    <a:pt x="968" y="334"/>
                  </a:cubicBezTo>
                  <a:cubicBezTo>
                    <a:pt x="1085" y="451"/>
                    <a:pt x="1235" y="509"/>
                    <a:pt x="1385" y="509"/>
                  </a:cubicBezTo>
                  <a:cubicBezTo>
                    <a:pt x="1535" y="509"/>
                    <a:pt x="1685" y="451"/>
                    <a:pt x="1802" y="334"/>
                  </a:cubicBezTo>
                  <a:lnTo>
                    <a:pt x="2069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5487707" y="2390754"/>
              <a:ext cx="45182" cy="12404"/>
            </a:xfrm>
            <a:custGeom>
              <a:avLst/>
              <a:gdLst/>
              <a:ahLst/>
              <a:cxnLst/>
              <a:rect l="l" t="t" r="r" b="b"/>
              <a:pathLst>
                <a:path w="2069" h="568" extrusionOk="0">
                  <a:moveTo>
                    <a:pt x="2002" y="1"/>
                  </a:moveTo>
                  <a:lnTo>
                    <a:pt x="1735" y="234"/>
                  </a:lnTo>
                  <a:cubicBezTo>
                    <a:pt x="1652" y="334"/>
                    <a:pt x="1535" y="384"/>
                    <a:pt x="1414" y="384"/>
                  </a:cubicBezTo>
                  <a:cubicBezTo>
                    <a:pt x="1293" y="384"/>
                    <a:pt x="1168" y="334"/>
                    <a:pt x="1068" y="234"/>
                  </a:cubicBezTo>
                  <a:cubicBezTo>
                    <a:pt x="951" y="117"/>
                    <a:pt x="801" y="59"/>
                    <a:pt x="651" y="59"/>
                  </a:cubicBezTo>
                  <a:cubicBezTo>
                    <a:pt x="501" y="59"/>
                    <a:pt x="351" y="117"/>
                    <a:pt x="234" y="234"/>
                  </a:cubicBezTo>
                  <a:lnTo>
                    <a:pt x="1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8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2" y="509"/>
                    <a:pt x="1406" y="509"/>
                  </a:cubicBezTo>
                  <a:cubicBezTo>
                    <a:pt x="1560" y="509"/>
                    <a:pt x="1719" y="451"/>
                    <a:pt x="1835" y="334"/>
                  </a:cubicBezTo>
                  <a:lnTo>
                    <a:pt x="2069" y="67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2"/>
            <p:cNvSpPr/>
            <p:nvPr/>
          </p:nvSpPr>
          <p:spPr>
            <a:xfrm>
              <a:off x="5682930" y="1816026"/>
              <a:ext cx="44461" cy="12404"/>
            </a:xfrm>
            <a:custGeom>
              <a:avLst/>
              <a:gdLst/>
              <a:ahLst/>
              <a:cxnLst/>
              <a:rect l="l" t="t" r="r" b="b"/>
              <a:pathLst>
                <a:path w="2036" h="568" extrusionOk="0">
                  <a:moveTo>
                    <a:pt x="1968" y="1"/>
                  </a:moveTo>
                  <a:lnTo>
                    <a:pt x="1735" y="268"/>
                  </a:lnTo>
                  <a:cubicBezTo>
                    <a:pt x="1635" y="351"/>
                    <a:pt x="1518" y="393"/>
                    <a:pt x="1401" y="393"/>
                  </a:cubicBezTo>
                  <a:cubicBezTo>
                    <a:pt x="1285" y="393"/>
                    <a:pt x="1168" y="351"/>
                    <a:pt x="1068" y="268"/>
                  </a:cubicBezTo>
                  <a:cubicBezTo>
                    <a:pt x="951" y="134"/>
                    <a:pt x="801" y="67"/>
                    <a:pt x="651" y="67"/>
                  </a:cubicBezTo>
                  <a:cubicBezTo>
                    <a:pt x="501" y="67"/>
                    <a:pt x="351" y="134"/>
                    <a:pt x="234" y="268"/>
                  </a:cubicBezTo>
                  <a:lnTo>
                    <a:pt x="0" y="501"/>
                  </a:lnTo>
                  <a:lnTo>
                    <a:pt x="67" y="568"/>
                  </a:lnTo>
                  <a:lnTo>
                    <a:pt x="334" y="334"/>
                  </a:lnTo>
                  <a:cubicBezTo>
                    <a:pt x="417" y="234"/>
                    <a:pt x="534" y="184"/>
                    <a:pt x="655" y="184"/>
                  </a:cubicBezTo>
                  <a:cubicBezTo>
                    <a:pt x="776" y="184"/>
                    <a:pt x="901" y="234"/>
                    <a:pt x="1001" y="334"/>
                  </a:cubicBezTo>
                  <a:cubicBezTo>
                    <a:pt x="1101" y="451"/>
                    <a:pt x="1251" y="509"/>
                    <a:pt x="1406" y="509"/>
                  </a:cubicBezTo>
                  <a:cubicBezTo>
                    <a:pt x="1560" y="509"/>
                    <a:pt x="1718" y="451"/>
                    <a:pt x="1835" y="334"/>
                  </a:cubicBezTo>
                  <a:lnTo>
                    <a:pt x="2035" y="134"/>
                  </a:lnTo>
                  <a:cubicBezTo>
                    <a:pt x="2002" y="101"/>
                    <a:pt x="2002" y="34"/>
                    <a:pt x="19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2"/>
            <p:cNvSpPr/>
            <p:nvPr/>
          </p:nvSpPr>
          <p:spPr>
            <a:xfrm>
              <a:off x="5798011" y="2116678"/>
              <a:ext cx="26991" cy="10416"/>
            </a:xfrm>
            <a:custGeom>
              <a:avLst/>
              <a:gdLst/>
              <a:ahLst/>
              <a:cxnLst/>
              <a:rect l="l" t="t" r="r" b="b"/>
              <a:pathLst>
                <a:path w="1236" h="477" extrusionOk="0">
                  <a:moveTo>
                    <a:pt x="651" y="1"/>
                  </a:moveTo>
                  <a:cubicBezTo>
                    <a:pt x="501" y="1"/>
                    <a:pt x="351" y="59"/>
                    <a:pt x="234" y="176"/>
                  </a:cubicBezTo>
                  <a:lnTo>
                    <a:pt x="1" y="410"/>
                  </a:lnTo>
                  <a:lnTo>
                    <a:pt x="68" y="476"/>
                  </a:lnTo>
                  <a:lnTo>
                    <a:pt x="301" y="243"/>
                  </a:lnTo>
                  <a:cubicBezTo>
                    <a:pt x="401" y="159"/>
                    <a:pt x="526" y="118"/>
                    <a:pt x="647" y="118"/>
                  </a:cubicBezTo>
                  <a:cubicBezTo>
                    <a:pt x="768" y="118"/>
                    <a:pt x="885" y="159"/>
                    <a:pt x="968" y="243"/>
                  </a:cubicBezTo>
                  <a:cubicBezTo>
                    <a:pt x="1068" y="309"/>
                    <a:pt x="1135" y="376"/>
                    <a:pt x="1235" y="410"/>
                  </a:cubicBezTo>
                  <a:cubicBezTo>
                    <a:pt x="1235" y="343"/>
                    <a:pt x="1202" y="309"/>
                    <a:pt x="1202" y="276"/>
                  </a:cubicBezTo>
                  <a:cubicBezTo>
                    <a:pt x="1168" y="243"/>
                    <a:pt x="1102" y="209"/>
                    <a:pt x="1068" y="176"/>
                  </a:cubicBezTo>
                  <a:cubicBezTo>
                    <a:pt x="951" y="59"/>
                    <a:pt x="801" y="1"/>
                    <a:pt x="6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2"/>
            <p:cNvSpPr/>
            <p:nvPr/>
          </p:nvSpPr>
          <p:spPr>
            <a:xfrm>
              <a:off x="5805305" y="2237786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68" y="1"/>
                  </a:moveTo>
                  <a:lnTo>
                    <a:pt x="1068" y="334"/>
                  </a:lnTo>
                  <a:cubicBezTo>
                    <a:pt x="1068" y="601"/>
                    <a:pt x="834" y="801"/>
                    <a:pt x="601" y="801"/>
                  </a:cubicBezTo>
                  <a:cubicBezTo>
                    <a:pt x="267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34" y="1768"/>
                  </a:lnTo>
                  <a:lnTo>
                    <a:pt x="134" y="1402"/>
                  </a:lnTo>
                  <a:cubicBezTo>
                    <a:pt x="100" y="1135"/>
                    <a:pt x="334" y="935"/>
                    <a:pt x="601" y="935"/>
                  </a:cubicBezTo>
                  <a:cubicBezTo>
                    <a:pt x="901" y="935"/>
                    <a:pt x="1168" y="668"/>
                    <a:pt x="1168" y="334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2"/>
            <p:cNvSpPr/>
            <p:nvPr/>
          </p:nvSpPr>
          <p:spPr>
            <a:xfrm>
              <a:off x="5561276" y="2304083"/>
              <a:ext cx="26249" cy="38609"/>
            </a:xfrm>
            <a:custGeom>
              <a:avLst/>
              <a:gdLst/>
              <a:ahLst/>
              <a:cxnLst/>
              <a:rect l="l" t="t" r="r" b="b"/>
              <a:pathLst>
                <a:path w="1202" h="1768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0"/>
                    <a:pt x="868" y="801"/>
                    <a:pt x="601" y="801"/>
                  </a:cubicBezTo>
                  <a:cubicBezTo>
                    <a:pt x="268" y="801"/>
                    <a:pt x="1" y="1067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34"/>
                    <a:pt x="368" y="934"/>
                    <a:pt x="601" y="934"/>
                  </a:cubicBezTo>
                  <a:cubicBezTo>
                    <a:pt x="935" y="934"/>
                    <a:pt x="1202" y="667"/>
                    <a:pt x="1202" y="334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621743" y="212124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0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67" y="801"/>
                    <a:pt x="0" y="1068"/>
                    <a:pt x="0" y="1401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1"/>
                  </a:lnTo>
                  <a:cubicBezTo>
                    <a:pt x="100" y="1135"/>
                    <a:pt x="301" y="934"/>
                    <a:pt x="567" y="934"/>
                  </a:cubicBezTo>
                  <a:cubicBezTo>
                    <a:pt x="901" y="934"/>
                    <a:pt x="1168" y="668"/>
                    <a:pt x="1168" y="334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364612" y="2207192"/>
              <a:ext cx="25506" cy="38631"/>
            </a:xfrm>
            <a:custGeom>
              <a:avLst/>
              <a:gdLst/>
              <a:ahLst/>
              <a:cxnLst/>
              <a:rect l="l" t="t" r="r" b="b"/>
              <a:pathLst>
                <a:path w="1168" h="1769" extrusionOk="0">
                  <a:moveTo>
                    <a:pt x="1034" y="1"/>
                  </a:moveTo>
                  <a:lnTo>
                    <a:pt x="1034" y="334"/>
                  </a:lnTo>
                  <a:cubicBezTo>
                    <a:pt x="1034" y="601"/>
                    <a:pt x="834" y="801"/>
                    <a:pt x="567" y="801"/>
                  </a:cubicBezTo>
                  <a:cubicBezTo>
                    <a:pt x="234" y="801"/>
                    <a:pt x="0" y="1068"/>
                    <a:pt x="0" y="1402"/>
                  </a:cubicBezTo>
                  <a:lnTo>
                    <a:pt x="0" y="1768"/>
                  </a:lnTo>
                  <a:lnTo>
                    <a:pt x="100" y="1768"/>
                  </a:lnTo>
                  <a:lnTo>
                    <a:pt x="100" y="1402"/>
                  </a:lnTo>
                  <a:cubicBezTo>
                    <a:pt x="100" y="1135"/>
                    <a:pt x="301" y="935"/>
                    <a:pt x="567" y="935"/>
                  </a:cubicBezTo>
                  <a:cubicBezTo>
                    <a:pt x="901" y="935"/>
                    <a:pt x="1168" y="668"/>
                    <a:pt x="1168" y="367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5705510" y="192966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34"/>
                  </a:lnTo>
                  <a:cubicBezTo>
                    <a:pt x="1068" y="601"/>
                    <a:pt x="868" y="801"/>
                    <a:pt x="601" y="801"/>
                  </a:cubicBezTo>
                  <a:cubicBezTo>
                    <a:pt x="267" y="801"/>
                    <a:pt x="0" y="1068"/>
                    <a:pt x="34" y="1401"/>
                  </a:cubicBezTo>
                  <a:lnTo>
                    <a:pt x="34" y="1768"/>
                  </a:lnTo>
                  <a:lnTo>
                    <a:pt x="101" y="1768"/>
                  </a:lnTo>
                  <a:lnTo>
                    <a:pt x="134" y="1401"/>
                  </a:lnTo>
                  <a:cubicBezTo>
                    <a:pt x="134" y="1135"/>
                    <a:pt x="334" y="934"/>
                    <a:pt x="601" y="934"/>
                  </a:cubicBezTo>
                  <a:cubicBezTo>
                    <a:pt x="934" y="934"/>
                    <a:pt x="1201" y="668"/>
                    <a:pt x="1201" y="334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5543064" y="1611173"/>
              <a:ext cx="145722" cy="191406"/>
            </a:xfrm>
            <a:custGeom>
              <a:avLst/>
              <a:gdLst/>
              <a:ahLst/>
              <a:cxnLst/>
              <a:rect l="l" t="t" r="r" b="b"/>
              <a:pathLst>
                <a:path w="6673" h="8765" extrusionOk="0">
                  <a:moveTo>
                    <a:pt x="123" y="1"/>
                  </a:moveTo>
                  <a:cubicBezTo>
                    <a:pt x="50" y="1"/>
                    <a:pt x="1" y="20"/>
                    <a:pt x="1" y="75"/>
                  </a:cubicBezTo>
                  <a:cubicBezTo>
                    <a:pt x="134" y="976"/>
                    <a:pt x="168" y="1976"/>
                    <a:pt x="201" y="2877"/>
                  </a:cubicBezTo>
                  <a:cubicBezTo>
                    <a:pt x="234" y="4378"/>
                    <a:pt x="234" y="5612"/>
                    <a:pt x="301" y="5746"/>
                  </a:cubicBezTo>
                  <a:cubicBezTo>
                    <a:pt x="1373" y="7196"/>
                    <a:pt x="3665" y="8764"/>
                    <a:pt x="4815" y="8764"/>
                  </a:cubicBezTo>
                  <a:cubicBezTo>
                    <a:pt x="4882" y="8764"/>
                    <a:pt x="4945" y="8759"/>
                    <a:pt x="5004" y="8748"/>
                  </a:cubicBezTo>
                  <a:cubicBezTo>
                    <a:pt x="6672" y="8414"/>
                    <a:pt x="6139" y="5479"/>
                    <a:pt x="5905" y="4778"/>
                  </a:cubicBezTo>
                  <a:lnTo>
                    <a:pt x="5905" y="4712"/>
                  </a:lnTo>
                  <a:cubicBezTo>
                    <a:pt x="5872" y="4578"/>
                    <a:pt x="5838" y="4478"/>
                    <a:pt x="5838" y="4345"/>
                  </a:cubicBezTo>
                  <a:cubicBezTo>
                    <a:pt x="5705" y="3144"/>
                    <a:pt x="5772" y="1943"/>
                    <a:pt x="5938" y="742"/>
                  </a:cubicBezTo>
                  <a:lnTo>
                    <a:pt x="1902" y="275"/>
                  </a:lnTo>
                  <a:lnTo>
                    <a:pt x="668" y="142"/>
                  </a:lnTo>
                  <a:cubicBezTo>
                    <a:pt x="668" y="142"/>
                    <a:pt x="315" y="1"/>
                    <a:pt x="123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5550358" y="1617178"/>
              <a:ext cx="121679" cy="101042"/>
            </a:xfrm>
            <a:custGeom>
              <a:avLst/>
              <a:gdLst/>
              <a:ahLst/>
              <a:cxnLst/>
              <a:rect l="l" t="t" r="r" b="b"/>
              <a:pathLst>
                <a:path w="5572" h="4627" extrusionOk="0">
                  <a:moveTo>
                    <a:pt x="1535" y="0"/>
                  </a:moveTo>
                  <a:lnTo>
                    <a:pt x="0" y="134"/>
                  </a:lnTo>
                  <a:cubicBezTo>
                    <a:pt x="0" y="134"/>
                    <a:pt x="1016" y="4627"/>
                    <a:pt x="4555" y="4627"/>
                  </a:cubicBezTo>
                  <a:cubicBezTo>
                    <a:pt x="4700" y="4627"/>
                    <a:pt x="4850" y="4619"/>
                    <a:pt x="5004" y="4603"/>
                  </a:cubicBezTo>
                  <a:cubicBezTo>
                    <a:pt x="5204" y="4570"/>
                    <a:pt x="5371" y="4537"/>
                    <a:pt x="5571" y="4503"/>
                  </a:cubicBezTo>
                  <a:lnTo>
                    <a:pt x="5571" y="4437"/>
                  </a:lnTo>
                  <a:cubicBezTo>
                    <a:pt x="5538" y="4303"/>
                    <a:pt x="5471" y="4203"/>
                    <a:pt x="5471" y="4070"/>
                  </a:cubicBezTo>
                  <a:cubicBezTo>
                    <a:pt x="5338" y="2869"/>
                    <a:pt x="5371" y="1668"/>
                    <a:pt x="5571" y="467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5685114" y="1378980"/>
              <a:ext cx="59027" cy="150853"/>
            </a:xfrm>
            <a:custGeom>
              <a:avLst/>
              <a:gdLst/>
              <a:ahLst/>
              <a:cxnLst/>
              <a:rect l="l" t="t" r="r" b="b"/>
              <a:pathLst>
                <a:path w="2703" h="6908" extrusionOk="0">
                  <a:moveTo>
                    <a:pt x="0" y="0"/>
                  </a:moveTo>
                  <a:cubicBezTo>
                    <a:pt x="1" y="1"/>
                    <a:pt x="1899" y="6907"/>
                    <a:pt x="2097" y="6907"/>
                  </a:cubicBezTo>
                  <a:cubicBezTo>
                    <a:pt x="2099" y="6907"/>
                    <a:pt x="2100" y="6907"/>
                    <a:pt x="2102" y="6905"/>
                  </a:cubicBezTo>
                  <a:cubicBezTo>
                    <a:pt x="2269" y="6805"/>
                    <a:pt x="2702" y="4704"/>
                    <a:pt x="2335" y="2736"/>
                  </a:cubicBezTo>
                  <a:cubicBezTo>
                    <a:pt x="1935" y="76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2"/>
            <p:cNvSpPr/>
            <p:nvPr/>
          </p:nvSpPr>
          <p:spPr>
            <a:xfrm>
              <a:off x="5583135" y="1679807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2"/>
            <p:cNvSpPr/>
            <p:nvPr/>
          </p:nvSpPr>
          <p:spPr>
            <a:xfrm>
              <a:off x="5506640" y="1370093"/>
              <a:ext cx="247703" cy="308062"/>
            </a:xfrm>
            <a:custGeom>
              <a:avLst/>
              <a:gdLst/>
              <a:ahLst/>
              <a:cxnLst/>
              <a:rect l="l" t="t" r="r" b="b"/>
              <a:pathLst>
                <a:path w="11343" h="14107" extrusionOk="0">
                  <a:moveTo>
                    <a:pt x="5525" y="1"/>
                  </a:moveTo>
                  <a:cubicBezTo>
                    <a:pt x="3437" y="1"/>
                    <a:pt x="1244" y="1253"/>
                    <a:pt x="601" y="3343"/>
                  </a:cubicBezTo>
                  <a:cubicBezTo>
                    <a:pt x="1" y="5411"/>
                    <a:pt x="1102" y="11349"/>
                    <a:pt x="2569" y="12649"/>
                  </a:cubicBezTo>
                  <a:cubicBezTo>
                    <a:pt x="3585" y="13584"/>
                    <a:pt x="4928" y="14107"/>
                    <a:pt x="6225" y="14107"/>
                  </a:cubicBezTo>
                  <a:cubicBezTo>
                    <a:pt x="7612" y="14107"/>
                    <a:pt x="8947" y="13510"/>
                    <a:pt x="9775" y="12182"/>
                  </a:cubicBezTo>
                  <a:cubicBezTo>
                    <a:pt x="11342" y="9714"/>
                    <a:pt x="9775" y="2009"/>
                    <a:pt x="8140" y="808"/>
                  </a:cubicBezTo>
                  <a:cubicBezTo>
                    <a:pt x="7392" y="257"/>
                    <a:pt x="6469" y="1"/>
                    <a:pt x="5525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2"/>
            <p:cNvSpPr/>
            <p:nvPr/>
          </p:nvSpPr>
          <p:spPr>
            <a:xfrm>
              <a:off x="5634124" y="1515200"/>
              <a:ext cx="9499" cy="24786"/>
            </a:xfrm>
            <a:custGeom>
              <a:avLst/>
              <a:gdLst/>
              <a:ahLst/>
              <a:cxnLst/>
              <a:rect l="l" t="t" r="r" b="b"/>
              <a:pathLst>
                <a:path w="435" h="1135" extrusionOk="0">
                  <a:moveTo>
                    <a:pt x="234" y="0"/>
                  </a:moveTo>
                  <a:cubicBezTo>
                    <a:pt x="234" y="0"/>
                    <a:pt x="201" y="34"/>
                    <a:pt x="201" y="34"/>
                  </a:cubicBezTo>
                  <a:cubicBezTo>
                    <a:pt x="301" y="467"/>
                    <a:pt x="334" y="901"/>
                    <a:pt x="0" y="1101"/>
                  </a:cubicBezTo>
                  <a:lnTo>
                    <a:pt x="0" y="1134"/>
                  </a:lnTo>
                  <a:cubicBezTo>
                    <a:pt x="434" y="968"/>
                    <a:pt x="401" y="367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2"/>
            <p:cNvSpPr/>
            <p:nvPr/>
          </p:nvSpPr>
          <p:spPr>
            <a:xfrm>
              <a:off x="5616262" y="1507164"/>
              <a:ext cx="30092" cy="28498"/>
            </a:xfrm>
            <a:custGeom>
              <a:avLst/>
              <a:gdLst/>
              <a:ahLst/>
              <a:cxnLst/>
              <a:rect l="l" t="t" r="r" b="b"/>
              <a:pathLst>
                <a:path w="1378" h="1305" extrusionOk="0">
                  <a:moveTo>
                    <a:pt x="640" y="1"/>
                  </a:moveTo>
                  <a:cubicBezTo>
                    <a:pt x="633" y="1"/>
                    <a:pt x="626" y="1"/>
                    <a:pt x="618" y="1"/>
                  </a:cubicBezTo>
                  <a:cubicBezTo>
                    <a:pt x="1" y="99"/>
                    <a:pt x="175" y="1305"/>
                    <a:pt x="740" y="1305"/>
                  </a:cubicBezTo>
                  <a:cubicBezTo>
                    <a:pt x="755" y="1305"/>
                    <a:pt x="770" y="1304"/>
                    <a:pt x="785" y="1302"/>
                  </a:cubicBezTo>
                  <a:cubicBezTo>
                    <a:pt x="1378" y="1236"/>
                    <a:pt x="1190" y="1"/>
                    <a:pt x="6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2"/>
            <p:cNvSpPr/>
            <p:nvPr/>
          </p:nvSpPr>
          <p:spPr>
            <a:xfrm>
              <a:off x="5690944" y="1505002"/>
              <a:ext cx="13124" cy="21859"/>
            </a:xfrm>
            <a:custGeom>
              <a:avLst/>
              <a:gdLst/>
              <a:ahLst/>
              <a:cxnLst/>
              <a:rect l="l" t="t" r="r" b="b"/>
              <a:pathLst>
                <a:path w="601" h="1001" extrusionOk="0">
                  <a:moveTo>
                    <a:pt x="0" y="0"/>
                  </a:moveTo>
                  <a:cubicBezTo>
                    <a:pt x="0" y="400"/>
                    <a:pt x="134" y="1001"/>
                    <a:pt x="601" y="1001"/>
                  </a:cubicBezTo>
                  <a:lnTo>
                    <a:pt x="601" y="968"/>
                  </a:lnTo>
                  <a:cubicBezTo>
                    <a:pt x="234" y="901"/>
                    <a:pt x="100" y="467"/>
                    <a:pt x="34" y="34"/>
                  </a:cubicBezTo>
                  <a:cubicBezTo>
                    <a:pt x="3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5686533" y="1494585"/>
              <a:ext cx="30005" cy="28236"/>
            </a:xfrm>
            <a:custGeom>
              <a:avLst/>
              <a:gdLst/>
              <a:ahLst/>
              <a:cxnLst/>
              <a:rect l="l" t="t" r="r" b="b"/>
              <a:pathLst>
                <a:path w="1374" h="1293" extrusionOk="0">
                  <a:moveTo>
                    <a:pt x="595" y="0"/>
                  </a:moveTo>
                  <a:cubicBezTo>
                    <a:pt x="565" y="0"/>
                    <a:pt x="534" y="4"/>
                    <a:pt x="503" y="10"/>
                  </a:cubicBezTo>
                  <a:cubicBezTo>
                    <a:pt x="1" y="136"/>
                    <a:pt x="177" y="1293"/>
                    <a:pt x="699" y="1293"/>
                  </a:cubicBezTo>
                  <a:cubicBezTo>
                    <a:pt x="732" y="1293"/>
                    <a:pt x="767" y="1288"/>
                    <a:pt x="803" y="1278"/>
                  </a:cubicBezTo>
                  <a:cubicBezTo>
                    <a:pt x="1373" y="1151"/>
                    <a:pt x="1161" y="0"/>
                    <a:pt x="5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5606064" y="1473993"/>
              <a:ext cx="30987" cy="22798"/>
            </a:xfrm>
            <a:custGeom>
              <a:avLst/>
              <a:gdLst/>
              <a:ahLst/>
              <a:cxnLst/>
              <a:rect l="l" t="t" r="r" b="b"/>
              <a:pathLst>
                <a:path w="1419" h="1044" extrusionOk="0">
                  <a:moveTo>
                    <a:pt x="968" y="1"/>
                  </a:moveTo>
                  <a:cubicBezTo>
                    <a:pt x="831" y="1"/>
                    <a:pt x="697" y="44"/>
                    <a:pt x="585" y="119"/>
                  </a:cubicBezTo>
                  <a:cubicBezTo>
                    <a:pt x="351" y="219"/>
                    <a:pt x="185" y="419"/>
                    <a:pt x="85" y="653"/>
                  </a:cubicBezTo>
                  <a:cubicBezTo>
                    <a:pt x="1" y="848"/>
                    <a:pt x="174" y="1044"/>
                    <a:pt x="370" y="1044"/>
                  </a:cubicBezTo>
                  <a:cubicBezTo>
                    <a:pt x="408" y="1044"/>
                    <a:pt x="447" y="1036"/>
                    <a:pt x="485" y="1020"/>
                  </a:cubicBezTo>
                  <a:cubicBezTo>
                    <a:pt x="652" y="953"/>
                    <a:pt x="818" y="853"/>
                    <a:pt x="952" y="753"/>
                  </a:cubicBezTo>
                  <a:cubicBezTo>
                    <a:pt x="1152" y="686"/>
                    <a:pt x="1285" y="553"/>
                    <a:pt x="1386" y="419"/>
                  </a:cubicBezTo>
                  <a:cubicBezTo>
                    <a:pt x="1419" y="286"/>
                    <a:pt x="1386" y="153"/>
                    <a:pt x="1285" y="86"/>
                  </a:cubicBezTo>
                  <a:cubicBezTo>
                    <a:pt x="1183" y="27"/>
                    <a:pt x="1074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5680004" y="1464800"/>
              <a:ext cx="34263" cy="17645"/>
            </a:xfrm>
            <a:custGeom>
              <a:avLst/>
              <a:gdLst/>
              <a:ahLst/>
              <a:cxnLst/>
              <a:rect l="l" t="t" r="r" b="b"/>
              <a:pathLst>
                <a:path w="1569" h="808" extrusionOk="0">
                  <a:moveTo>
                    <a:pt x="643" y="0"/>
                  </a:moveTo>
                  <a:cubicBezTo>
                    <a:pt x="434" y="0"/>
                    <a:pt x="213" y="95"/>
                    <a:pt x="68" y="240"/>
                  </a:cubicBezTo>
                  <a:cubicBezTo>
                    <a:pt x="1" y="340"/>
                    <a:pt x="34" y="507"/>
                    <a:pt x="101" y="574"/>
                  </a:cubicBezTo>
                  <a:cubicBezTo>
                    <a:pt x="268" y="707"/>
                    <a:pt x="468" y="740"/>
                    <a:pt x="635" y="740"/>
                  </a:cubicBezTo>
                  <a:cubicBezTo>
                    <a:pt x="835" y="774"/>
                    <a:pt x="1002" y="807"/>
                    <a:pt x="1202" y="807"/>
                  </a:cubicBezTo>
                  <a:cubicBezTo>
                    <a:pt x="1435" y="807"/>
                    <a:pt x="1569" y="507"/>
                    <a:pt x="1402" y="307"/>
                  </a:cubicBezTo>
                  <a:cubicBezTo>
                    <a:pt x="1235" y="140"/>
                    <a:pt x="1002" y="40"/>
                    <a:pt x="735" y="7"/>
                  </a:cubicBezTo>
                  <a:cubicBezTo>
                    <a:pt x="705" y="2"/>
                    <a:pt x="674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5642859" y="1597503"/>
              <a:ext cx="18234" cy="7316"/>
            </a:xfrm>
            <a:custGeom>
              <a:avLst/>
              <a:gdLst/>
              <a:ahLst/>
              <a:cxnLst/>
              <a:rect l="l" t="t" r="r" b="b"/>
              <a:pathLst>
                <a:path w="835" h="335" extrusionOk="0">
                  <a:moveTo>
                    <a:pt x="34" y="1"/>
                  </a:moveTo>
                  <a:cubicBezTo>
                    <a:pt x="34" y="1"/>
                    <a:pt x="1" y="1"/>
                    <a:pt x="1" y="34"/>
                  </a:cubicBezTo>
                  <a:cubicBezTo>
                    <a:pt x="34" y="201"/>
                    <a:pt x="168" y="334"/>
                    <a:pt x="368" y="334"/>
                  </a:cubicBezTo>
                  <a:cubicBezTo>
                    <a:pt x="568" y="334"/>
                    <a:pt x="735" y="234"/>
                    <a:pt x="835" y="34"/>
                  </a:cubicBezTo>
                  <a:lnTo>
                    <a:pt x="835" y="34"/>
                  </a:lnTo>
                  <a:cubicBezTo>
                    <a:pt x="701" y="101"/>
                    <a:pt x="568" y="167"/>
                    <a:pt x="434" y="201"/>
                  </a:cubicBezTo>
                  <a:cubicBezTo>
                    <a:pt x="268" y="201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5648690" y="1468818"/>
              <a:ext cx="51209" cy="111218"/>
            </a:xfrm>
            <a:custGeom>
              <a:avLst/>
              <a:gdLst/>
              <a:ahLst/>
              <a:cxnLst/>
              <a:rect l="l" t="t" r="r" b="b"/>
              <a:pathLst>
                <a:path w="2345" h="5093" extrusionOk="0">
                  <a:moveTo>
                    <a:pt x="1119" y="1"/>
                  </a:moveTo>
                  <a:cubicBezTo>
                    <a:pt x="1097" y="1"/>
                    <a:pt x="1082" y="17"/>
                    <a:pt x="1101" y="56"/>
                  </a:cubicBezTo>
                  <a:cubicBezTo>
                    <a:pt x="1302" y="1324"/>
                    <a:pt x="1769" y="2558"/>
                    <a:pt x="2002" y="3859"/>
                  </a:cubicBezTo>
                  <a:cubicBezTo>
                    <a:pt x="1769" y="3792"/>
                    <a:pt x="1568" y="3759"/>
                    <a:pt x="1335" y="3759"/>
                  </a:cubicBezTo>
                  <a:cubicBezTo>
                    <a:pt x="1268" y="3759"/>
                    <a:pt x="1535" y="4659"/>
                    <a:pt x="1535" y="4793"/>
                  </a:cubicBezTo>
                  <a:cubicBezTo>
                    <a:pt x="1368" y="4837"/>
                    <a:pt x="1198" y="4859"/>
                    <a:pt x="1028" y="4859"/>
                  </a:cubicBezTo>
                  <a:cubicBezTo>
                    <a:pt x="690" y="4859"/>
                    <a:pt x="356" y="4771"/>
                    <a:pt x="67" y="4593"/>
                  </a:cubicBezTo>
                  <a:cubicBezTo>
                    <a:pt x="1" y="4593"/>
                    <a:pt x="1" y="4626"/>
                    <a:pt x="1" y="4626"/>
                  </a:cubicBezTo>
                  <a:cubicBezTo>
                    <a:pt x="267" y="4926"/>
                    <a:pt x="634" y="5093"/>
                    <a:pt x="1035" y="5093"/>
                  </a:cubicBezTo>
                  <a:cubicBezTo>
                    <a:pt x="1201" y="5093"/>
                    <a:pt x="1368" y="5093"/>
                    <a:pt x="1502" y="5060"/>
                  </a:cubicBezTo>
                  <a:lnTo>
                    <a:pt x="1602" y="5026"/>
                  </a:lnTo>
                  <a:lnTo>
                    <a:pt x="1702" y="4993"/>
                  </a:lnTo>
                  <a:cubicBezTo>
                    <a:pt x="1735" y="4960"/>
                    <a:pt x="1769" y="4926"/>
                    <a:pt x="1769" y="4893"/>
                  </a:cubicBezTo>
                  <a:cubicBezTo>
                    <a:pt x="1769" y="4859"/>
                    <a:pt x="1769" y="4859"/>
                    <a:pt x="1769" y="4859"/>
                  </a:cubicBezTo>
                  <a:lnTo>
                    <a:pt x="1769" y="4826"/>
                  </a:lnTo>
                  <a:cubicBezTo>
                    <a:pt x="1735" y="4493"/>
                    <a:pt x="1602" y="4026"/>
                    <a:pt x="1602" y="4026"/>
                  </a:cubicBezTo>
                  <a:lnTo>
                    <a:pt x="1602" y="4026"/>
                  </a:lnTo>
                  <a:cubicBezTo>
                    <a:pt x="1698" y="4050"/>
                    <a:pt x="2055" y="4143"/>
                    <a:pt x="2234" y="4143"/>
                  </a:cubicBezTo>
                  <a:cubicBezTo>
                    <a:pt x="2303" y="4143"/>
                    <a:pt x="2345" y="4129"/>
                    <a:pt x="2336" y="4092"/>
                  </a:cubicBezTo>
                  <a:cubicBezTo>
                    <a:pt x="2069" y="2691"/>
                    <a:pt x="1668" y="1324"/>
                    <a:pt x="1168" y="23"/>
                  </a:cubicBezTo>
                  <a:cubicBezTo>
                    <a:pt x="1154" y="9"/>
                    <a:pt x="113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5646506" y="1569814"/>
              <a:ext cx="30616" cy="21881"/>
            </a:xfrm>
            <a:custGeom>
              <a:avLst/>
              <a:gdLst/>
              <a:ahLst/>
              <a:cxnLst/>
              <a:rect l="l" t="t" r="r" b="b"/>
              <a:pathLst>
                <a:path w="1402" h="1002" extrusionOk="0">
                  <a:moveTo>
                    <a:pt x="134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1" y="668"/>
                    <a:pt x="67" y="968"/>
                    <a:pt x="401" y="1002"/>
                  </a:cubicBezTo>
                  <a:cubicBezTo>
                    <a:pt x="534" y="1002"/>
                    <a:pt x="701" y="968"/>
                    <a:pt x="834" y="902"/>
                  </a:cubicBezTo>
                  <a:cubicBezTo>
                    <a:pt x="1068" y="768"/>
                    <a:pt x="1268" y="535"/>
                    <a:pt x="1402" y="301"/>
                  </a:cubicBezTo>
                  <a:lnTo>
                    <a:pt x="1402" y="301"/>
                  </a:lnTo>
                  <a:cubicBezTo>
                    <a:pt x="1347" y="305"/>
                    <a:pt x="1293" y="307"/>
                    <a:pt x="1238" y="307"/>
                  </a:cubicBezTo>
                  <a:cubicBezTo>
                    <a:pt x="853" y="307"/>
                    <a:pt x="455" y="205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5646506" y="1578483"/>
              <a:ext cx="18234" cy="13212"/>
            </a:xfrm>
            <a:custGeom>
              <a:avLst/>
              <a:gdLst/>
              <a:ahLst/>
              <a:cxnLst/>
              <a:rect l="l" t="t" r="r" b="b"/>
              <a:pathLst>
                <a:path w="835" h="605" extrusionOk="0">
                  <a:moveTo>
                    <a:pt x="106" y="1"/>
                  </a:moveTo>
                  <a:cubicBezTo>
                    <a:pt x="82" y="1"/>
                    <a:pt x="58" y="2"/>
                    <a:pt x="34" y="4"/>
                  </a:cubicBezTo>
                  <a:cubicBezTo>
                    <a:pt x="1" y="271"/>
                    <a:pt x="67" y="571"/>
                    <a:pt x="401" y="605"/>
                  </a:cubicBezTo>
                  <a:cubicBezTo>
                    <a:pt x="534" y="605"/>
                    <a:pt x="701" y="571"/>
                    <a:pt x="834" y="505"/>
                  </a:cubicBezTo>
                  <a:cubicBezTo>
                    <a:pt x="711" y="195"/>
                    <a:pt x="415" y="1"/>
                    <a:pt x="106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5492817" y="1329039"/>
              <a:ext cx="220733" cy="219773"/>
            </a:xfrm>
            <a:custGeom>
              <a:avLst/>
              <a:gdLst/>
              <a:ahLst/>
              <a:cxnLst/>
              <a:rect l="l" t="t" r="r" b="b"/>
              <a:pathLst>
                <a:path w="10108" h="10064" extrusionOk="0">
                  <a:moveTo>
                    <a:pt x="6184" y="0"/>
                  </a:moveTo>
                  <a:cubicBezTo>
                    <a:pt x="6067" y="0"/>
                    <a:pt x="5951" y="6"/>
                    <a:pt x="5838" y="19"/>
                  </a:cubicBezTo>
                  <a:cubicBezTo>
                    <a:pt x="4070" y="186"/>
                    <a:pt x="2035" y="2788"/>
                    <a:pt x="2035" y="2788"/>
                  </a:cubicBezTo>
                  <a:cubicBezTo>
                    <a:pt x="2268" y="2421"/>
                    <a:pt x="2469" y="2054"/>
                    <a:pt x="2635" y="1620"/>
                  </a:cubicBezTo>
                  <a:lnTo>
                    <a:pt x="2635" y="1620"/>
                  </a:lnTo>
                  <a:cubicBezTo>
                    <a:pt x="2035" y="1887"/>
                    <a:pt x="1601" y="2387"/>
                    <a:pt x="1468" y="3021"/>
                  </a:cubicBezTo>
                  <a:cubicBezTo>
                    <a:pt x="1468" y="3021"/>
                    <a:pt x="1535" y="1987"/>
                    <a:pt x="1435" y="1987"/>
                  </a:cubicBezTo>
                  <a:cubicBezTo>
                    <a:pt x="1334" y="1987"/>
                    <a:pt x="601" y="2988"/>
                    <a:pt x="901" y="3622"/>
                  </a:cubicBezTo>
                  <a:cubicBezTo>
                    <a:pt x="901" y="3622"/>
                    <a:pt x="0" y="4656"/>
                    <a:pt x="67" y="5656"/>
                  </a:cubicBezTo>
                  <a:cubicBezTo>
                    <a:pt x="134" y="6624"/>
                    <a:pt x="968" y="9960"/>
                    <a:pt x="1768" y="10060"/>
                  </a:cubicBezTo>
                  <a:cubicBezTo>
                    <a:pt x="1784" y="10062"/>
                    <a:pt x="1799" y="10063"/>
                    <a:pt x="1815" y="10063"/>
                  </a:cubicBezTo>
                  <a:cubicBezTo>
                    <a:pt x="2455" y="10063"/>
                    <a:pt x="2871" y="8073"/>
                    <a:pt x="2969" y="7291"/>
                  </a:cubicBezTo>
                  <a:cubicBezTo>
                    <a:pt x="3069" y="6590"/>
                    <a:pt x="2936" y="4456"/>
                    <a:pt x="2969" y="4322"/>
                  </a:cubicBezTo>
                  <a:cubicBezTo>
                    <a:pt x="2971" y="4314"/>
                    <a:pt x="2980" y="4310"/>
                    <a:pt x="2998" y="4310"/>
                  </a:cubicBezTo>
                  <a:cubicBezTo>
                    <a:pt x="3251" y="4310"/>
                    <a:pt x="5130" y="5186"/>
                    <a:pt x="6634" y="5186"/>
                  </a:cubicBezTo>
                  <a:cubicBezTo>
                    <a:pt x="7015" y="5186"/>
                    <a:pt x="7372" y="5130"/>
                    <a:pt x="7672" y="4989"/>
                  </a:cubicBezTo>
                  <a:cubicBezTo>
                    <a:pt x="9240" y="4255"/>
                    <a:pt x="10107" y="2621"/>
                    <a:pt x="10007" y="1920"/>
                  </a:cubicBezTo>
                  <a:cubicBezTo>
                    <a:pt x="9914" y="1296"/>
                    <a:pt x="7892" y="0"/>
                    <a:pt x="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41011" y="1410928"/>
              <a:ext cx="143407" cy="43413"/>
            </a:xfrm>
            <a:custGeom>
              <a:avLst/>
              <a:gdLst/>
              <a:ahLst/>
              <a:cxnLst/>
              <a:rect l="l" t="t" r="r" b="b"/>
              <a:pathLst>
                <a:path w="6567" h="1988" extrusionOk="0">
                  <a:moveTo>
                    <a:pt x="168" y="1"/>
                  </a:moveTo>
                  <a:cubicBezTo>
                    <a:pt x="78" y="1"/>
                    <a:pt x="1" y="147"/>
                    <a:pt x="61" y="239"/>
                  </a:cubicBezTo>
                  <a:cubicBezTo>
                    <a:pt x="962" y="1139"/>
                    <a:pt x="2130" y="1740"/>
                    <a:pt x="3397" y="1940"/>
                  </a:cubicBezTo>
                  <a:cubicBezTo>
                    <a:pt x="3590" y="1972"/>
                    <a:pt x="3783" y="1988"/>
                    <a:pt x="3974" y="1988"/>
                  </a:cubicBezTo>
                  <a:cubicBezTo>
                    <a:pt x="4973" y="1988"/>
                    <a:pt x="5922" y="1556"/>
                    <a:pt x="6566" y="772"/>
                  </a:cubicBezTo>
                  <a:cubicBezTo>
                    <a:pt x="6566" y="772"/>
                    <a:pt x="6566" y="739"/>
                    <a:pt x="6533" y="739"/>
                  </a:cubicBezTo>
                  <a:cubicBezTo>
                    <a:pt x="6099" y="1073"/>
                    <a:pt x="5599" y="1339"/>
                    <a:pt x="5098" y="1540"/>
                  </a:cubicBezTo>
                  <a:cubicBezTo>
                    <a:pt x="4798" y="1606"/>
                    <a:pt x="4490" y="1640"/>
                    <a:pt x="4181" y="1640"/>
                  </a:cubicBezTo>
                  <a:cubicBezTo>
                    <a:pt x="3873" y="1640"/>
                    <a:pt x="3564" y="1606"/>
                    <a:pt x="3264" y="1540"/>
                  </a:cubicBezTo>
                  <a:cubicBezTo>
                    <a:pt x="2663" y="1406"/>
                    <a:pt x="2096" y="1173"/>
                    <a:pt x="1596" y="839"/>
                  </a:cubicBezTo>
                  <a:cubicBezTo>
                    <a:pt x="1129" y="572"/>
                    <a:pt x="695" y="239"/>
                    <a:pt x="195" y="5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5682210" y="1469822"/>
              <a:ext cx="60468" cy="81279"/>
            </a:xfrm>
            <a:custGeom>
              <a:avLst/>
              <a:gdLst/>
              <a:ahLst/>
              <a:cxnLst/>
              <a:rect l="l" t="t" r="r" b="b"/>
              <a:pathLst>
                <a:path w="2769" h="3722" extrusionOk="0">
                  <a:moveTo>
                    <a:pt x="1212" y="239"/>
                  </a:moveTo>
                  <a:cubicBezTo>
                    <a:pt x="1722" y="239"/>
                    <a:pt x="2241" y="853"/>
                    <a:pt x="2368" y="1678"/>
                  </a:cubicBezTo>
                  <a:cubicBezTo>
                    <a:pt x="2502" y="2579"/>
                    <a:pt x="2202" y="3346"/>
                    <a:pt x="1668" y="3446"/>
                  </a:cubicBezTo>
                  <a:cubicBezTo>
                    <a:pt x="1630" y="3453"/>
                    <a:pt x="1592" y="3456"/>
                    <a:pt x="1555" y="3456"/>
                  </a:cubicBezTo>
                  <a:cubicBezTo>
                    <a:pt x="1031" y="3456"/>
                    <a:pt x="556" y="2821"/>
                    <a:pt x="400" y="2011"/>
                  </a:cubicBezTo>
                  <a:cubicBezTo>
                    <a:pt x="267" y="1144"/>
                    <a:pt x="567" y="344"/>
                    <a:pt x="1134" y="244"/>
                  </a:cubicBezTo>
                  <a:cubicBezTo>
                    <a:pt x="1160" y="240"/>
                    <a:pt x="1186" y="239"/>
                    <a:pt x="1212" y="239"/>
                  </a:cubicBezTo>
                  <a:close/>
                  <a:moveTo>
                    <a:pt x="1190" y="1"/>
                  </a:moveTo>
                  <a:cubicBezTo>
                    <a:pt x="1149" y="1"/>
                    <a:pt x="1108" y="4"/>
                    <a:pt x="1067" y="10"/>
                  </a:cubicBezTo>
                  <a:cubicBezTo>
                    <a:pt x="400" y="110"/>
                    <a:pt x="0" y="1044"/>
                    <a:pt x="167" y="2045"/>
                  </a:cubicBezTo>
                  <a:cubicBezTo>
                    <a:pt x="323" y="3016"/>
                    <a:pt x="921" y="3722"/>
                    <a:pt x="1546" y="3722"/>
                  </a:cubicBezTo>
                  <a:cubicBezTo>
                    <a:pt x="1586" y="3722"/>
                    <a:pt x="1627" y="3719"/>
                    <a:pt x="1668" y="3713"/>
                  </a:cubicBezTo>
                  <a:cubicBezTo>
                    <a:pt x="2368" y="3579"/>
                    <a:pt x="2769" y="2679"/>
                    <a:pt x="2602" y="1645"/>
                  </a:cubicBezTo>
                  <a:cubicBezTo>
                    <a:pt x="2445" y="705"/>
                    <a:pt x="1818" y="1"/>
                    <a:pt x="1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5582480" y="1489563"/>
              <a:ext cx="89556" cy="76278"/>
            </a:xfrm>
            <a:custGeom>
              <a:avLst/>
              <a:gdLst/>
              <a:ahLst/>
              <a:cxnLst/>
              <a:rect l="l" t="t" r="r" b="b"/>
              <a:pathLst>
                <a:path w="4101" h="3493" extrusionOk="0">
                  <a:moveTo>
                    <a:pt x="1837" y="15"/>
                  </a:moveTo>
                  <a:cubicBezTo>
                    <a:pt x="2960" y="15"/>
                    <a:pt x="3713" y="1322"/>
                    <a:pt x="3033" y="2342"/>
                  </a:cubicBezTo>
                  <a:cubicBezTo>
                    <a:pt x="2737" y="2792"/>
                    <a:pt x="2268" y="3005"/>
                    <a:pt x="1801" y="3005"/>
                  </a:cubicBezTo>
                  <a:cubicBezTo>
                    <a:pt x="1161" y="3005"/>
                    <a:pt x="523" y="2607"/>
                    <a:pt x="331" y="1875"/>
                  </a:cubicBezTo>
                  <a:cubicBezTo>
                    <a:pt x="164" y="1041"/>
                    <a:pt x="698" y="207"/>
                    <a:pt x="1565" y="40"/>
                  </a:cubicBezTo>
                  <a:cubicBezTo>
                    <a:pt x="1658" y="23"/>
                    <a:pt x="1749" y="15"/>
                    <a:pt x="1837" y="15"/>
                  </a:cubicBezTo>
                  <a:close/>
                  <a:moveTo>
                    <a:pt x="1834" y="1"/>
                  </a:moveTo>
                  <a:cubicBezTo>
                    <a:pt x="884" y="1"/>
                    <a:pt x="1" y="797"/>
                    <a:pt x="97" y="1908"/>
                  </a:cubicBezTo>
                  <a:cubicBezTo>
                    <a:pt x="220" y="2827"/>
                    <a:pt x="988" y="3492"/>
                    <a:pt x="1862" y="3492"/>
                  </a:cubicBezTo>
                  <a:cubicBezTo>
                    <a:pt x="1940" y="3492"/>
                    <a:pt x="2019" y="3487"/>
                    <a:pt x="2099" y="3476"/>
                  </a:cubicBezTo>
                  <a:cubicBezTo>
                    <a:pt x="3633" y="3209"/>
                    <a:pt x="4100" y="1308"/>
                    <a:pt x="2899" y="374"/>
                  </a:cubicBezTo>
                  <a:cubicBezTo>
                    <a:pt x="2568" y="116"/>
                    <a:pt x="2196" y="1"/>
                    <a:pt x="1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5654520" y="1503167"/>
              <a:ext cx="34984" cy="12054"/>
            </a:xfrm>
            <a:custGeom>
              <a:avLst/>
              <a:gdLst/>
              <a:ahLst/>
              <a:cxnLst/>
              <a:rect l="l" t="t" r="r" b="b"/>
              <a:pathLst>
                <a:path w="1602" h="552" extrusionOk="0">
                  <a:moveTo>
                    <a:pt x="1115" y="0"/>
                  </a:moveTo>
                  <a:cubicBezTo>
                    <a:pt x="846" y="0"/>
                    <a:pt x="471" y="67"/>
                    <a:pt x="0" y="318"/>
                  </a:cubicBezTo>
                  <a:lnTo>
                    <a:pt x="134" y="551"/>
                  </a:lnTo>
                  <a:cubicBezTo>
                    <a:pt x="568" y="318"/>
                    <a:pt x="901" y="259"/>
                    <a:pt x="1126" y="259"/>
                  </a:cubicBezTo>
                  <a:cubicBezTo>
                    <a:pt x="1351" y="259"/>
                    <a:pt x="1468" y="318"/>
                    <a:pt x="1468" y="318"/>
                  </a:cubicBezTo>
                  <a:lnTo>
                    <a:pt x="1602" y="84"/>
                  </a:lnTo>
                  <a:cubicBezTo>
                    <a:pt x="1584" y="84"/>
                    <a:pt x="1417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5481156" y="1520812"/>
              <a:ext cx="105650" cy="22820"/>
            </a:xfrm>
            <a:custGeom>
              <a:avLst/>
              <a:gdLst/>
              <a:ahLst/>
              <a:cxnLst/>
              <a:rect l="l" t="t" r="r" b="b"/>
              <a:pathLst>
                <a:path w="4838" h="1045" extrusionOk="0">
                  <a:moveTo>
                    <a:pt x="1956" y="1"/>
                  </a:moveTo>
                  <a:cubicBezTo>
                    <a:pt x="1724" y="1"/>
                    <a:pt x="1548" y="3"/>
                    <a:pt x="1468" y="10"/>
                  </a:cubicBezTo>
                  <a:cubicBezTo>
                    <a:pt x="1035" y="43"/>
                    <a:pt x="134" y="777"/>
                    <a:pt x="0" y="877"/>
                  </a:cubicBezTo>
                  <a:lnTo>
                    <a:pt x="167" y="1044"/>
                  </a:lnTo>
                  <a:cubicBezTo>
                    <a:pt x="568" y="711"/>
                    <a:pt x="1001" y="444"/>
                    <a:pt x="1468" y="244"/>
                  </a:cubicBezTo>
                  <a:cubicBezTo>
                    <a:pt x="1538" y="237"/>
                    <a:pt x="1653" y="234"/>
                    <a:pt x="1803" y="234"/>
                  </a:cubicBezTo>
                  <a:cubicBezTo>
                    <a:pt x="2439" y="234"/>
                    <a:pt x="3704" y="283"/>
                    <a:pt x="4837" y="310"/>
                  </a:cubicBezTo>
                  <a:lnTo>
                    <a:pt x="4837" y="43"/>
                  </a:lnTo>
                  <a:cubicBezTo>
                    <a:pt x="4704" y="43"/>
                    <a:pt x="2884" y="1"/>
                    <a:pt x="1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5480436" y="1516270"/>
              <a:ext cx="75776" cy="83004"/>
            </a:xfrm>
            <a:custGeom>
              <a:avLst/>
              <a:gdLst/>
              <a:ahLst/>
              <a:cxnLst/>
              <a:rect l="l" t="t" r="r" b="b"/>
              <a:pathLst>
                <a:path w="3470" h="3801" extrusionOk="0">
                  <a:moveTo>
                    <a:pt x="1178" y="1"/>
                  </a:moveTo>
                  <a:cubicBezTo>
                    <a:pt x="1069" y="1"/>
                    <a:pt x="964" y="26"/>
                    <a:pt x="867" y="85"/>
                  </a:cubicBezTo>
                  <a:cubicBezTo>
                    <a:pt x="0" y="585"/>
                    <a:pt x="1068" y="3354"/>
                    <a:pt x="2102" y="3721"/>
                  </a:cubicBezTo>
                  <a:cubicBezTo>
                    <a:pt x="2227" y="3775"/>
                    <a:pt x="2357" y="3801"/>
                    <a:pt x="2486" y="3801"/>
                  </a:cubicBezTo>
                  <a:cubicBezTo>
                    <a:pt x="2908" y="3801"/>
                    <a:pt x="3316" y="3529"/>
                    <a:pt x="3469" y="3120"/>
                  </a:cubicBezTo>
                  <a:lnTo>
                    <a:pt x="3102" y="1486"/>
                  </a:lnTo>
                  <a:cubicBezTo>
                    <a:pt x="3102" y="1486"/>
                    <a:pt x="2008" y="1"/>
                    <a:pt x="117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5505919" y="1535595"/>
              <a:ext cx="38368" cy="51034"/>
            </a:xfrm>
            <a:custGeom>
              <a:avLst/>
              <a:gdLst/>
              <a:ahLst/>
              <a:cxnLst/>
              <a:rect l="l" t="t" r="r" b="b"/>
              <a:pathLst>
                <a:path w="1757" h="2337" extrusionOk="0">
                  <a:moveTo>
                    <a:pt x="1" y="0"/>
                  </a:moveTo>
                  <a:cubicBezTo>
                    <a:pt x="1" y="0"/>
                    <a:pt x="1" y="0"/>
                    <a:pt x="1" y="34"/>
                  </a:cubicBezTo>
                  <a:cubicBezTo>
                    <a:pt x="668" y="334"/>
                    <a:pt x="1201" y="934"/>
                    <a:pt x="1402" y="1635"/>
                  </a:cubicBezTo>
                  <a:cubicBezTo>
                    <a:pt x="1303" y="1457"/>
                    <a:pt x="1110" y="1361"/>
                    <a:pt x="914" y="1361"/>
                  </a:cubicBezTo>
                  <a:cubicBezTo>
                    <a:pt x="779" y="1361"/>
                    <a:pt x="643" y="1406"/>
                    <a:pt x="534" y="1501"/>
                  </a:cubicBezTo>
                  <a:cubicBezTo>
                    <a:pt x="534" y="1501"/>
                    <a:pt x="534" y="1535"/>
                    <a:pt x="534" y="1535"/>
                  </a:cubicBezTo>
                  <a:cubicBezTo>
                    <a:pt x="606" y="1508"/>
                    <a:pt x="677" y="1495"/>
                    <a:pt x="748" y="1495"/>
                  </a:cubicBezTo>
                  <a:cubicBezTo>
                    <a:pt x="939" y="1495"/>
                    <a:pt x="1122" y="1588"/>
                    <a:pt x="1268" y="1735"/>
                  </a:cubicBezTo>
                  <a:cubicBezTo>
                    <a:pt x="1402" y="1902"/>
                    <a:pt x="1502" y="2102"/>
                    <a:pt x="1602" y="2302"/>
                  </a:cubicBezTo>
                  <a:cubicBezTo>
                    <a:pt x="1614" y="2325"/>
                    <a:pt x="1638" y="2337"/>
                    <a:pt x="1663" y="2337"/>
                  </a:cubicBezTo>
                  <a:cubicBezTo>
                    <a:pt x="1709" y="2337"/>
                    <a:pt x="1757" y="2300"/>
                    <a:pt x="1735" y="2235"/>
                  </a:cubicBezTo>
                  <a:cubicBezTo>
                    <a:pt x="1735" y="1334"/>
                    <a:pt x="1001" y="6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5464407" y="1777746"/>
              <a:ext cx="547619" cy="831506"/>
            </a:xfrm>
            <a:custGeom>
              <a:avLst/>
              <a:gdLst/>
              <a:ahLst/>
              <a:cxnLst/>
              <a:rect l="l" t="t" r="r" b="b"/>
              <a:pathLst>
                <a:path w="25077" h="38077" extrusionOk="0">
                  <a:moveTo>
                    <a:pt x="2698" y="0"/>
                  </a:moveTo>
                  <a:cubicBezTo>
                    <a:pt x="1494" y="0"/>
                    <a:pt x="507" y="1799"/>
                    <a:pt x="334" y="5290"/>
                  </a:cubicBezTo>
                  <a:cubicBezTo>
                    <a:pt x="167" y="8058"/>
                    <a:pt x="0" y="22936"/>
                    <a:pt x="2702" y="26438"/>
                  </a:cubicBezTo>
                  <a:cubicBezTo>
                    <a:pt x="6705" y="31675"/>
                    <a:pt x="14677" y="36512"/>
                    <a:pt x="17713" y="38046"/>
                  </a:cubicBezTo>
                  <a:cubicBezTo>
                    <a:pt x="17756" y="38067"/>
                    <a:pt x="17804" y="38077"/>
                    <a:pt x="17856" y="38077"/>
                  </a:cubicBezTo>
                  <a:cubicBezTo>
                    <a:pt x="19431" y="38077"/>
                    <a:pt x="25076" y="29143"/>
                    <a:pt x="23817" y="28239"/>
                  </a:cubicBezTo>
                  <a:cubicBezTo>
                    <a:pt x="21015" y="26305"/>
                    <a:pt x="11842" y="21101"/>
                    <a:pt x="11075" y="20167"/>
                  </a:cubicBezTo>
                  <a:cubicBezTo>
                    <a:pt x="10341" y="19266"/>
                    <a:pt x="7739" y="9693"/>
                    <a:pt x="6138" y="4756"/>
                  </a:cubicBezTo>
                  <a:cubicBezTo>
                    <a:pt x="5125" y="1557"/>
                    <a:pt x="3818" y="0"/>
                    <a:pt x="26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851927" y="2374726"/>
              <a:ext cx="443629" cy="278756"/>
            </a:xfrm>
            <a:custGeom>
              <a:avLst/>
              <a:gdLst/>
              <a:ahLst/>
              <a:cxnLst/>
              <a:rect l="l" t="t" r="r" b="b"/>
              <a:pathLst>
                <a:path w="20315" h="12765" extrusionOk="0">
                  <a:moveTo>
                    <a:pt x="4670" y="1"/>
                  </a:moveTo>
                  <a:lnTo>
                    <a:pt x="0" y="10708"/>
                  </a:lnTo>
                  <a:cubicBezTo>
                    <a:pt x="2786" y="12344"/>
                    <a:pt x="7432" y="12764"/>
                    <a:pt x="10589" y="12764"/>
                  </a:cubicBezTo>
                  <a:cubicBezTo>
                    <a:pt x="12196" y="12764"/>
                    <a:pt x="13416" y="12656"/>
                    <a:pt x="13810" y="12543"/>
                  </a:cubicBezTo>
                  <a:cubicBezTo>
                    <a:pt x="14811" y="12276"/>
                    <a:pt x="15311" y="12109"/>
                    <a:pt x="15311" y="12109"/>
                  </a:cubicBezTo>
                  <a:cubicBezTo>
                    <a:pt x="17079" y="11609"/>
                    <a:pt x="17546" y="10642"/>
                    <a:pt x="17546" y="10642"/>
                  </a:cubicBezTo>
                  <a:cubicBezTo>
                    <a:pt x="17546" y="10642"/>
                    <a:pt x="17551" y="10642"/>
                    <a:pt x="17561" y="10642"/>
                  </a:cubicBezTo>
                  <a:cubicBezTo>
                    <a:pt x="17754" y="10642"/>
                    <a:pt x="19792" y="10611"/>
                    <a:pt x="20015" y="9341"/>
                  </a:cubicBezTo>
                  <a:cubicBezTo>
                    <a:pt x="20315" y="7873"/>
                    <a:pt x="17146" y="8073"/>
                    <a:pt x="15311" y="7139"/>
                  </a:cubicBezTo>
                  <a:cubicBezTo>
                    <a:pt x="11142" y="5004"/>
                    <a:pt x="5838" y="768"/>
                    <a:pt x="4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6053897" y="2548679"/>
              <a:ext cx="181928" cy="59180"/>
            </a:xfrm>
            <a:custGeom>
              <a:avLst/>
              <a:gdLst/>
              <a:ahLst/>
              <a:cxnLst/>
              <a:rect l="l" t="t" r="r" b="b"/>
              <a:pathLst>
                <a:path w="8331" h="2710" extrusionOk="0">
                  <a:moveTo>
                    <a:pt x="96" y="0"/>
                  </a:moveTo>
                  <a:cubicBezTo>
                    <a:pt x="42" y="0"/>
                    <a:pt x="1" y="74"/>
                    <a:pt x="58" y="74"/>
                  </a:cubicBezTo>
                  <a:cubicBezTo>
                    <a:pt x="2526" y="1675"/>
                    <a:pt x="5362" y="2576"/>
                    <a:pt x="8264" y="2709"/>
                  </a:cubicBezTo>
                  <a:cubicBezTo>
                    <a:pt x="8330" y="2709"/>
                    <a:pt x="8330" y="2609"/>
                    <a:pt x="8264" y="2609"/>
                  </a:cubicBezTo>
                  <a:cubicBezTo>
                    <a:pt x="6796" y="2409"/>
                    <a:pt x="5328" y="2075"/>
                    <a:pt x="3861" y="1675"/>
                  </a:cubicBezTo>
                  <a:cubicBezTo>
                    <a:pt x="2593" y="1175"/>
                    <a:pt x="1325" y="641"/>
                    <a:pt x="125" y="7"/>
                  </a:cubicBezTo>
                  <a:cubicBezTo>
                    <a:pt x="115" y="2"/>
                    <a:pt x="10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6017277" y="2599079"/>
              <a:ext cx="169022" cy="39984"/>
            </a:xfrm>
            <a:custGeom>
              <a:avLst/>
              <a:gdLst/>
              <a:ahLst/>
              <a:cxnLst/>
              <a:rect l="l" t="t" r="r" b="b"/>
              <a:pathLst>
                <a:path w="7740" h="1831" extrusionOk="0">
                  <a:moveTo>
                    <a:pt x="134" y="1"/>
                  </a:moveTo>
                  <a:cubicBezTo>
                    <a:pt x="34" y="1"/>
                    <a:pt x="0" y="101"/>
                    <a:pt x="67" y="134"/>
                  </a:cubicBezTo>
                  <a:cubicBezTo>
                    <a:pt x="2166" y="1257"/>
                    <a:pt x="4474" y="1830"/>
                    <a:pt x="6829" y="1830"/>
                  </a:cubicBezTo>
                  <a:cubicBezTo>
                    <a:pt x="7132" y="1830"/>
                    <a:pt x="7435" y="1821"/>
                    <a:pt x="7739" y="1802"/>
                  </a:cubicBezTo>
                  <a:cubicBezTo>
                    <a:pt x="3536" y="1435"/>
                    <a:pt x="1368" y="534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5951722" y="2371035"/>
              <a:ext cx="292841" cy="109231"/>
            </a:xfrm>
            <a:custGeom>
              <a:avLst/>
              <a:gdLst/>
              <a:ahLst/>
              <a:cxnLst/>
              <a:rect l="l" t="t" r="r" b="b"/>
              <a:pathLst>
                <a:path w="13410" h="5002" extrusionOk="0">
                  <a:moveTo>
                    <a:pt x="3631" y="1"/>
                  </a:moveTo>
                  <a:cubicBezTo>
                    <a:pt x="1877" y="1"/>
                    <a:pt x="0" y="170"/>
                    <a:pt x="0" y="170"/>
                  </a:cubicBezTo>
                  <a:cubicBezTo>
                    <a:pt x="1134" y="904"/>
                    <a:pt x="3770" y="2938"/>
                    <a:pt x="5904" y="4406"/>
                  </a:cubicBezTo>
                  <a:cubicBezTo>
                    <a:pt x="5586" y="4038"/>
                    <a:pt x="5627" y="3815"/>
                    <a:pt x="6135" y="3815"/>
                  </a:cubicBezTo>
                  <a:cubicBezTo>
                    <a:pt x="6318" y="3815"/>
                    <a:pt x="6562" y="3844"/>
                    <a:pt x="6872" y="3906"/>
                  </a:cubicBezTo>
                  <a:cubicBezTo>
                    <a:pt x="7672" y="4047"/>
                    <a:pt x="10081" y="5001"/>
                    <a:pt x="11608" y="5001"/>
                  </a:cubicBezTo>
                  <a:cubicBezTo>
                    <a:pt x="12245" y="5001"/>
                    <a:pt x="12729" y="4835"/>
                    <a:pt x="12876" y="4373"/>
                  </a:cubicBezTo>
                  <a:cubicBezTo>
                    <a:pt x="13410" y="2805"/>
                    <a:pt x="7205" y="303"/>
                    <a:pt x="5271" y="70"/>
                  </a:cubicBezTo>
                  <a:cubicBezTo>
                    <a:pt x="4787" y="20"/>
                    <a:pt x="4216" y="1"/>
                    <a:pt x="3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5450562" y="1773378"/>
              <a:ext cx="223660" cy="367569"/>
            </a:xfrm>
            <a:custGeom>
              <a:avLst/>
              <a:gdLst/>
              <a:ahLst/>
              <a:cxnLst/>
              <a:rect l="l" t="t" r="r" b="b"/>
              <a:pathLst>
                <a:path w="10242" h="16832" extrusionOk="0">
                  <a:moveTo>
                    <a:pt x="3278" y="0"/>
                  </a:moveTo>
                  <a:cubicBezTo>
                    <a:pt x="2124" y="0"/>
                    <a:pt x="1122" y="1666"/>
                    <a:pt x="734" y="5790"/>
                  </a:cubicBezTo>
                  <a:cubicBezTo>
                    <a:pt x="0" y="13595"/>
                    <a:pt x="234" y="16831"/>
                    <a:pt x="234" y="16831"/>
                  </a:cubicBezTo>
                  <a:lnTo>
                    <a:pt x="10241" y="13996"/>
                  </a:lnTo>
                  <a:cubicBezTo>
                    <a:pt x="10241" y="13996"/>
                    <a:pt x="8440" y="7825"/>
                    <a:pt x="6405" y="3421"/>
                  </a:cubicBezTo>
                  <a:cubicBezTo>
                    <a:pt x="5461" y="1329"/>
                    <a:pt x="4309" y="0"/>
                    <a:pt x="3278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5615192" y="2006881"/>
              <a:ext cx="38631" cy="25506"/>
            </a:xfrm>
            <a:custGeom>
              <a:avLst/>
              <a:gdLst/>
              <a:ahLst/>
              <a:cxnLst/>
              <a:rect l="l" t="t" r="r" b="b"/>
              <a:pathLst>
                <a:path w="1769" h="1168" extrusionOk="0">
                  <a:moveTo>
                    <a:pt x="0" y="0"/>
                  </a:moveTo>
                  <a:lnTo>
                    <a:pt x="0" y="100"/>
                  </a:lnTo>
                  <a:lnTo>
                    <a:pt x="334" y="100"/>
                  </a:lnTo>
                  <a:cubicBezTo>
                    <a:pt x="601" y="100"/>
                    <a:pt x="801" y="334"/>
                    <a:pt x="801" y="601"/>
                  </a:cubicBezTo>
                  <a:cubicBezTo>
                    <a:pt x="801" y="901"/>
                    <a:pt x="1068" y="1168"/>
                    <a:pt x="1401" y="1168"/>
                  </a:cubicBezTo>
                  <a:lnTo>
                    <a:pt x="1735" y="1168"/>
                  </a:lnTo>
                  <a:lnTo>
                    <a:pt x="1768" y="1068"/>
                  </a:lnTo>
                  <a:lnTo>
                    <a:pt x="1401" y="1068"/>
                  </a:lnTo>
                  <a:cubicBezTo>
                    <a:pt x="1134" y="1068"/>
                    <a:pt x="934" y="834"/>
                    <a:pt x="934" y="601"/>
                  </a:cubicBezTo>
                  <a:cubicBezTo>
                    <a:pt x="934" y="267"/>
                    <a:pt x="667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5463665" y="1900535"/>
              <a:ext cx="9499" cy="41535"/>
            </a:xfrm>
            <a:custGeom>
              <a:avLst/>
              <a:gdLst/>
              <a:ahLst/>
              <a:cxnLst/>
              <a:rect l="l" t="t" r="r" b="b"/>
              <a:pathLst>
                <a:path w="435" h="1902" extrusionOk="0">
                  <a:moveTo>
                    <a:pt x="101" y="0"/>
                  </a:moveTo>
                  <a:lnTo>
                    <a:pt x="101" y="167"/>
                  </a:lnTo>
                  <a:cubicBezTo>
                    <a:pt x="301" y="334"/>
                    <a:pt x="301" y="634"/>
                    <a:pt x="101" y="834"/>
                  </a:cubicBezTo>
                  <a:cubicBezTo>
                    <a:pt x="68" y="867"/>
                    <a:pt x="68" y="867"/>
                    <a:pt x="34" y="901"/>
                  </a:cubicBezTo>
                  <a:lnTo>
                    <a:pt x="1" y="1501"/>
                  </a:lnTo>
                  <a:cubicBezTo>
                    <a:pt x="1" y="1535"/>
                    <a:pt x="68" y="1601"/>
                    <a:pt x="101" y="1668"/>
                  </a:cubicBezTo>
                  <a:lnTo>
                    <a:pt x="334" y="1902"/>
                  </a:lnTo>
                  <a:lnTo>
                    <a:pt x="435" y="1835"/>
                  </a:lnTo>
                  <a:lnTo>
                    <a:pt x="168" y="1601"/>
                  </a:lnTo>
                  <a:cubicBezTo>
                    <a:pt x="1" y="1401"/>
                    <a:pt x="1" y="1101"/>
                    <a:pt x="168" y="901"/>
                  </a:cubicBezTo>
                  <a:cubicBezTo>
                    <a:pt x="268" y="801"/>
                    <a:pt x="334" y="667"/>
                    <a:pt x="334" y="501"/>
                  </a:cubicBezTo>
                  <a:cubicBezTo>
                    <a:pt x="334" y="334"/>
                    <a:pt x="268" y="200"/>
                    <a:pt x="168" y="67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5519043" y="2097920"/>
              <a:ext cx="45182" cy="13146"/>
            </a:xfrm>
            <a:custGeom>
              <a:avLst/>
              <a:gdLst/>
              <a:ahLst/>
              <a:cxnLst/>
              <a:rect l="l" t="t" r="r" b="b"/>
              <a:pathLst>
                <a:path w="2069" h="602" extrusionOk="0">
                  <a:moveTo>
                    <a:pt x="2001" y="1"/>
                  </a:moveTo>
                  <a:lnTo>
                    <a:pt x="1735" y="268"/>
                  </a:lnTo>
                  <a:cubicBezTo>
                    <a:pt x="1651" y="351"/>
                    <a:pt x="1534" y="393"/>
                    <a:pt x="1414" y="393"/>
                  </a:cubicBezTo>
                  <a:cubicBezTo>
                    <a:pt x="1293" y="393"/>
                    <a:pt x="1168" y="351"/>
                    <a:pt x="1067" y="268"/>
                  </a:cubicBezTo>
                  <a:cubicBezTo>
                    <a:pt x="951" y="151"/>
                    <a:pt x="801" y="93"/>
                    <a:pt x="650" y="93"/>
                  </a:cubicBezTo>
                  <a:cubicBezTo>
                    <a:pt x="500" y="93"/>
                    <a:pt x="350" y="151"/>
                    <a:pt x="234" y="268"/>
                  </a:cubicBezTo>
                  <a:lnTo>
                    <a:pt x="0" y="501"/>
                  </a:lnTo>
                  <a:lnTo>
                    <a:pt x="67" y="601"/>
                  </a:lnTo>
                  <a:lnTo>
                    <a:pt x="334" y="335"/>
                  </a:lnTo>
                  <a:cubicBezTo>
                    <a:pt x="417" y="251"/>
                    <a:pt x="534" y="209"/>
                    <a:pt x="655" y="209"/>
                  </a:cubicBezTo>
                  <a:cubicBezTo>
                    <a:pt x="776" y="209"/>
                    <a:pt x="901" y="251"/>
                    <a:pt x="1001" y="335"/>
                  </a:cubicBezTo>
                  <a:cubicBezTo>
                    <a:pt x="1117" y="451"/>
                    <a:pt x="1268" y="510"/>
                    <a:pt x="1418" y="510"/>
                  </a:cubicBezTo>
                  <a:cubicBezTo>
                    <a:pt x="1568" y="510"/>
                    <a:pt x="1718" y="451"/>
                    <a:pt x="1835" y="335"/>
                  </a:cubicBezTo>
                  <a:lnTo>
                    <a:pt x="2068" y="68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5514654" y="1837164"/>
              <a:ext cx="45924" cy="13124"/>
            </a:xfrm>
            <a:custGeom>
              <a:avLst/>
              <a:gdLst/>
              <a:ahLst/>
              <a:cxnLst/>
              <a:rect l="l" t="t" r="r" b="b"/>
              <a:pathLst>
                <a:path w="2103" h="601" extrusionOk="0">
                  <a:moveTo>
                    <a:pt x="2002" y="0"/>
                  </a:moveTo>
                  <a:lnTo>
                    <a:pt x="1735" y="267"/>
                  </a:lnTo>
                  <a:cubicBezTo>
                    <a:pt x="1669" y="334"/>
                    <a:pt x="1535" y="400"/>
                    <a:pt x="1402" y="400"/>
                  </a:cubicBezTo>
                  <a:cubicBezTo>
                    <a:pt x="1268" y="400"/>
                    <a:pt x="1168" y="334"/>
                    <a:pt x="1068" y="267"/>
                  </a:cubicBezTo>
                  <a:cubicBezTo>
                    <a:pt x="952" y="150"/>
                    <a:pt x="801" y="92"/>
                    <a:pt x="651" y="92"/>
                  </a:cubicBezTo>
                  <a:cubicBezTo>
                    <a:pt x="501" y="92"/>
                    <a:pt x="351" y="150"/>
                    <a:pt x="234" y="267"/>
                  </a:cubicBezTo>
                  <a:lnTo>
                    <a:pt x="1" y="500"/>
                  </a:lnTo>
                  <a:lnTo>
                    <a:pt x="68" y="601"/>
                  </a:lnTo>
                  <a:lnTo>
                    <a:pt x="334" y="334"/>
                  </a:lnTo>
                  <a:cubicBezTo>
                    <a:pt x="418" y="250"/>
                    <a:pt x="535" y="209"/>
                    <a:pt x="656" y="209"/>
                  </a:cubicBezTo>
                  <a:cubicBezTo>
                    <a:pt x="776" y="209"/>
                    <a:pt x="902" y="250"/>
                    <a:pt x="1002" y="334"/>
                  </a:cubicBezTo>
                  <a:cubicBezTo>
                    <a:pt x="1102" y="434"/>
                    <a:pt x="1268" y="500"/>
                    <a:pt x="1402" y="500"/>
                  </a:cubicBezTo>
                  <a:cubicBezTo>
                    <a:pt x="1569" y="500"/>
                    <a:pt x="1702" y="434"/>
                    <a:pt x="1836" y="334"/>
                  </a:cubicBezTo>
                  <a:lnTo>
                    <a:pt x="2102" y="67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5528499" y="1963906"/>
              <a:ext cx="26249" cy="38631"/>
            </a:xfrm>
            <a:custGeom>
              <a:avLst/>
              <a:gdLst/>
              <a:ahLst/>
              <a:cxnLst/>
              <a:rect l="l" t="t" r="r" b="b"/>
              <a:pathLst>
                <a:path w="1202" h="1769" extrusionOk="0">
                  <a:moveTo>
                    <a:pt x="1068" y="0"/>
                  </a:moveTo>
                  <a:lnTo>
                    <a:pt x="1068" y="367"/>
                  </a:lnTo>
                  <a:cubicBezTo>
                    <a:pt x="1068" y="601"/>
                    <a:pt x="868" y="834"/>
                    <a:pt x="601" y="834"/>
                  </a:cubicBezTo>
                  <a:cubicBezTo>
                    <a:pt x="268" y="834"/>
                    <a:pt x="1" y="1101"/>
                    <a:pt x="1" y="1401"/>
                  </a:cubicBezTo>
                  <a:lnTo>
                    <a:pt x="1" y="1768"/>
                  </a:lnTo>
                  <a:lnTo>
                    <a:pt x="134" y="1768"/>
                  </a:lnTo>
                  <a:lnTo>
                    <a:pt x="134" y="1401"/>
                  </a:lnTo>
                  <a:cubicBezTo>
                    <a:pt x="134" y="1168"/>
                    <a:pt x="334" y="934"/>
                    <a:pt x="601" y="934"/>
                  </a:cubicBezTo>
                  <a:cubicBezTo>
                    <a:pt x="935" y="934"/>
                    <a:pt x="1202" y="667"/>
                    <a:pt x="1202" y="367"/>
                  </a:cubicBezTo>
                  <a:lnTo>
                    <a:pt x="1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5455650" y="2065143"/>
              <a:ext cx="5852" cy="2206"/>
            </a:xfrm>
            <a:custGeom>
              <a:avLst/>
              <a:gdLst/>
              <a:ahLst/>
              <a:cxnLst/>
              <a:rect l="l" t="t" r="r" b="b"/>
              <a:pathLst>
                <a:path w="268" h="101" extrusionOk="0">
                  <a:moveTo>
                    <a:pt x="1" y="1"/>
                  </a:moveTo>
                  <a:cubicBezTo>
                    <a:pt x="1" y="34"/>
                    <a:pt x="1" y="68"/>
                    <a:pt x="1" y="101"/>
                  </a:cubicBezTo>
                  <a:lnTo>
                    <a:pt x="268" y="101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5462267" y="2038938"/>
              <a:ext cx="190095" cy="54113"/>
            </a:xfrm>
            <a:custGeom>
              <a:avLst/>
              <a:gdLst/>
              <a:ahLst/>
              <a:cxnLst/>
              <a:rect l="l" t="t" r="r" b="b"/>
              <a:pathLst>
                <a:path w="8705" h="2478" extrusionOk="0">
                  <a:moveTo>
                    <a:pt x="8671" y="0"/>
                  </a:moveTo>
                  <a:cubicBezTo>
                    <a:pt x="7971" y="234"/>
                    <a:pt x="3234" y="1368"/>
                    <a:pt x="65" y="2435"/>
                  </a:cubicBezTo>
                  <a:cubicBezTo>
                    <a:pt x="12" y="2435"/>
                    <a:pt x="1" y="2478"/>
                    <a:pt x="33" y="2478"/>
                  </a:cubicBezTo>
                  <a:cubicBezTo>
                    <a:pt x="41" y="2478"/>
                    <a:pt x="52" y="2475"/>
                    <a:pt x="65" y="2468"/>
                  </a:cubicBezTo>
                  <a:cubicBezTo>
                    <a:pt x="2967" y="1835"/>
                    <a:pt x="5836" y="1034"/>
                    <a:pt x="8671" y="67"/>
                  </a:cubicBezTo>
                  <a:cubicBezTo>
                    <a:pt x="8704" y="67"/>
                    <a:pt x="8671" y="0"/>
                    <a:pt x="8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5451283" y="1932767"/>
              <a:ext cx="24786" cy="210361"/>
            </a:xfrm>
            <a:custGeom>
              <a:avLst/>
              <a:gdLst/>
              <a:ahLst/>
              <a:cxnLst/>
              <a:rect l="l" t="t" r="r" b="b"/>
              <a:pathLst>
                <a:path w="1135" h="9633" extrusionOk="0">
                  <a:moveTo>
                    <a:pt x="685" y="0"/>
                  </a:moveTo>
                  <a:cubicBezTo>
                    <a:pt x="676" y="0"/>
                    <a:pt x="668" y="9"/>
                    <a:pt x="668" y="25"/>
                  </a:cubicBezTo>
                  <a:cubicBezTo>
                    <a:pt x="501" y="692"/>
                    <a:pt x="401" y="1393"/>
                    <a:pt x="368" y="2093"/>
                  </a:cubicBezTo>
                  <a:lnTo>
                    <a:pt x="368" y="2027"/>
                  </a:lnTo>
                  <a:cubicBezTo>
                    <a:pt x="301" y="1660"/>
                    <a:pt x="268" y="1326"/>
                    <a:pt x="234" y="959"/>
                  </a:cubicBezTo>
                  <a:cubicBezTo>
                    <a:pt x="234" y="943"/>
                    <a:pt x="218" y="934"/>
                    <a:pt x="201" y="934"/>
                  </a:cubicBezTo>
                  <a:cubicBezTo>
                    <a:pt x="184" y="934"/>
                    <a:pt x="168" y="943"/>
                    <a:pt x="168" y="959"/>
                  </a:cubicBezTo>
                  <a:cubicBezTo>
                    <a:pt x="168" y="1326"/>
                    <a:pt x="168" y="1693"/>
                    <a:pt x="201" y="2027"/>
                  </a:cubicBezTo>
                  <a:cubicBezTo>
                    <a:pt x="201" y="2193"/>
                    <a:pt x="234" y="2360"/>
                    <a:pt x="268" y="2527"/>
                  </a:cubicBezTo>
                  <a:lnTo>
                    <a:pt x="301" y="2660"/>
                  </a:lnTo>
                  <a:cubicBezTo>
                    <a:pt x="234" y="3361"/>
                    <a:pt x="168" y="4095"/>
                    <a:pt x="134" y="4795"/>
                  </a:cubicBezTo>
                  <a:cubicBezTo>
                    <a:pt x="68" y="5563"/>
                    <a:pt x="34" y="6363"/>
                    <a:pt x="34" y="7164"/>
                  </a:cubicBezTo>
                  <a:cubicBezTo>
                    <a:pt x="1" y="7998"/>
                    <a:pt x="34" y="8798"/>
                    <a:pt x="134" y="9632"/>
                  </a:cubicBezTo>
                  <a:cubicBezTo>
                    <a:pt x="468" y="9565"/>
                    <a:pt x="801" y="9465"/>
                    <a:pt x="1102" y="9332"/>
                  </a:cubicBezTo>
                  <a:cubicBezTo>
                    <a:pt x="1102" y="9332"/>
                    <a:pt x="1135" y="9265"/>
                    <a:pt x="1102" y="9265"/>
                  </a:cubicBezTo>
                  <a:cubicBezTo>
                    <a:pt x="801" y="9332"/>
                    <a:pt x="501" y="9399"/>
                    <a:pt x="234" y="9499"/>
                  </a:cubicBezTo>
                  <a:cubicBezTo>
                    <a:pt x="234" y="7931"/>
                    <a:pt x="334" y="6396"/>
                    <a:pt x="434" y="4829"/>
                  </a:cubicBezTo>
                  <a:cubicBezTo>
                    <a:pt x="468" y="4028"/>
                    <a:pt x="535" y="3228"/>
                    <a:pt x="568" y="2427"/>
                  </a:cubicBezTo>
                  <a:cubicBezTo>
                    <a:pt x="635" y="1660"/>
                    <a:pt x="701" y="826"/>
                    <a:pt x="701" y="25"/>
                  </a:cubicBezTo>
                  <a:cubicBezTo>
                    <a:pt x="701" y="9"/>
                    <a:pt x="69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5618817" y="1918747"/>
              <a:ext cx="56122" cy="163912"/>
            </a:xfrm>
            <a:custGeom>
              <a:avLst/>
              <a:gdLst/>
              <a:ahLst/>
              <a:cxnLst/>
              <a:rect l="l" t="t" r="r" b="b"/>
              <a:pathLst>
                <a:path w="2570" h="7506" extrusionOk="0">
                  <a:moveTo>
                    <a:pt x="1" y="0"/>
                  </a:moveTo>
                  <a:cubicBezTo>
                    <a:pt x="401" y="1201"/>
                    <a:pt x="835" y="2435"/>
                    <a:pt x="1235" y="3636"/>
                  </a:cubicBezTo>
                  <a:cubicBezTo>
                    <a:pt x="1669" y="4870"/>
                    <a:pt x="2102" y="6071"/>
                    <a:pt x="2503" y="7305"/>
                  </a:cubicBezTo>
                  <a:cubicBezTo>
                    <a:pt x="2503" y="7305"/>
                    <a:pt x="1869" y="7505"/>
                    <a:pt x="1869" y="7505"/>
                  </a:cubicBezTo>
                  <a:cubicBezTo>
                    <a:pt x="2102" y="7472"/>
                    <a:pt x="2369" y="7439"/>
                    <a:pt x="2569" y="7372"/>
                  </a:cubicBezTo>
                  <a:cubicBezTo>
                    <a:pt x="2236" y="6138"/>
                    <a:pt x="1902" y="4804"/>
                    <a:pt x="1469" y="3603"/>
                  </a:cubicBezTo>
                  <a:cubicBezTo>
                    <a:pt x="1335" y="3169"/>
                    <a:pt x="1168" y="2769"/>
                    <a:pt x="1002" y="2335"/>
                  </a:cubicBezTo>
                  <a:cubicBezTo>
                    <a:pt x="902" y="1835"/>
                    <a:pt x="768" y="1368"/>
                    <a:pt x="635" y="867"/>
                  </a:cubicBezTo>
                  <a:cubicBezTo>
                    <a:pt x="635" y="856"/>
                    <a:pt x="627" y="853"/>
                    <a:pt x="617" y="853"/>
                  </a:cubicBezTo>
                  <a:cubicBezTo>
                    <a:pt x="598" y="853"/>
                    <a:pt x="568" y="867"/>
                    <a:pt x="568" y="867"/>
                  </a:cubicBezTo>
                  <a:cubicBezTo>
                    <a:pt x="635" y="1168"/>
                    <a:pt x="701" y="1434"/>
                    <a:pt x="768" y="1701"/>
                  </a:cubicBezTo>
                  <a:cubicBezTo>
                    <a:pt x="535" y="1134"/>
                    <a:pt x="268" y="567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4862732" y="3271680"/>
              <a:ext cx="237483" cy="545392"/>
            </a:xfrm>
            <a:custGeom>
              <a:avLst/>
              <a:gdLst/>
              <a:ahLst/>
              <a:cxnLst/>
              <a:rect l="l" t="t" r="r" b="b"/>
              <a:pathLst>
                <a:path w="10875" h="24975" extrusionOk="0">
                  <a:moveTo>
                    <a:pt x="6819" y="0"/>
                  </a:moveTo>
                  <a:cubicBezTo>
                    <a:pt x="6544" y="0"/>
                    <a:pt x="6261" y="38"/>
                    <a:pt x="5971" y="122"/>
                  </a:cubicBezTo>
                  <a:cubicBezTo>
                    <a:pt x="4137" y="622"/>
                    <a:pt x="3403" y="2624"/>
                    <a:pt x="3102" y="4292"/>
                  </a:cubicBezTo>
                  <a:cubicBezTo>
                    <a:pt x="2669" y="6460"/>
                    <a:pt x="2335" y="8628"/>
                    <a:pt x="2002" y="10796"/>
                  </a:cubicBezTo>
                  <a:cubicBezTo>
                    <a:pt x="1668" y="12998"/>
                    <a:pt x="1335" y="15199"/>
                    <a:pt x="1001" y="17401"/>
                  </a:cubicBezTo>
                  <a:cubicBezTo>
                    <a:pt x="834" y="18635"/>
                    <a:pt x="634" y="19869"/>
                    <a:pt x="467" y="21137"/>
                  </a:cubicBezTo>
                  <a:cubicBezTo>
                    <a:pt x="401" y="21737"/>
                    <a:pt x="300" y="22371"/>
                    <a:pt x="234" y="22972"/>
                  </a:cubicBezTo>
                  <a:cubicBezTo>
                    <a:pt x="134" y="23605"/>
                    <a:pt x="34" y="24206"/>
                    <a:pt x="0" y="24806"/>
                  </a:cubicBezTo>
                  <a:cubicBezTo>
                    <a:pt x="0" y="24915"/>
                    <a:pt x="88" y="24974"/>
                    <a:pt x="174" y="24974"/>
                  </a:cubicBezTo>
                  <a:cubicBezTo>
                    <a:pt x="247" y="24974"/>
                    <a:pt x="319" y="24931"/>
                    <a:pt x="334" y="24840"/>
                  </a:cubicBezTo>
                  <a:cubicBezTo>
                    <a:pt x="567" y="23805"/>
                    <a:pt x="667" y="22738"/>
                    <a:pt x="834" y="21704"/>
                  </a:cubicBezTo>
                  <a:cubicBezTo>
                    <a:pt x="968" y="20637"/>
                    <a:pt x="1134" y="19569"/>
                    <a:pt x="1268" y="18535"/>
                  </a:cubicBezTo>
                  <a:cubicBezTo>
                    <a:pt x="1601" y="16434"/>
                    <a:pt x="1902" y="14332"/>
                    <a:pt x="2235" y="12231"/>
                  </a:cubicBezTo>
                  <a:cubicBezTo>
                    <a:pt x="2535" y="10129"/>
                    <a:pt x="2869" y="8028"/>
                    <a:pt x="3203" y="5926"/>
                  </a:cubicBezTo>
                  <a:cubicBezTo>
                    <a:pt x="3503" y="4158"/>
                    <a:pt x="3636" y="1957"/>
                    <a:pt x="5204" y="789"/>
                  </a:cubicBezTo>
                  <a:cubicBezTo>
                    <a:pt x="5724" y="429"/>
                    <a:pt x="6329" y="249"/>
                    <a:pt x="6938" y="249"/>
                  </a:cubicBezTo>
                  <a:cubicBezTo>
                    <a:pt x="7344" y="249"/>
                    <a:pt x="7752" y="329"/>
                    <a:pt x="8139" y="489"/>
                  </a:cubicBezTo>
                  <a:cubicBezTo>
                    <a:pt x="9140" y="956"/>
                    <a:pt x="10041" y="1590"/>
                    <a:pt x="10808" y="2390"/>
                  </a:cubicBezTo>
                  <a:cubicBezTo>
                    <a:pt x="10841" y="2390"/>
                    <a:pt x="10875" y="2357"/>
                    <a:pt x="10875" y="2323"/>
                  </a:cubicBezTo>
                  <a:cubicBezTo>
                    <a:pt x="9765" y="1271"/>
                    <a:pt x="8414" y="0"/>
                    <a:pt x="6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4947962" y="3213725"/>
              <a:ext cx="294304" cy="309765"/>
            </a:xfrm>
            <a:custGeom>
              <a:avLst/>
              <a:gdLst/>
              <a:ahLst/>
              <a:cxnLst/>
              <a:rect l="l" t="t" r="r" b="b"/>
              <a:pathLst>
                <a:path w="13477" h="14185" extrusionOk="0">
                  <a:moveTo>
                    <a:pt x="6788" y="1"/>
                  </a:moveTo>
                  <a:cubicBezTo>
                    <a:pt x="5261" y="1"/>
                    <a:pt x="4248" y="1592"/>
                    <a:pt x="5204" y="3710"/>
                  </a:cubicBezTo>
                  <a:cubicBezTo>
                    <a:pt x="5204" y="3710"/>
                    <a:pt x="4565" y="3480"/>
                    <a:pt x="3762" y="3480"/>
                  </a:cubicBezTo>
                  <a:cubicBezTo>
                    <a:pt x="2944" y="3480"/>
                    <a:pt x="1957" y="3718"/>
                    <a:pt x="1301" y="4677"/>
                  </a:cubicBezTo>
                  <a:cubicBezTo>
                    <a:pt x="0" y="6579"/>
                    <a:pt x="1534" y="11449"/>
                    <a:pt x="13476" y="14184"/>
                  </a:cubicBezTo>
                  <a:cubicBezTo>
                    <a:pt x="13109" y="10448"/>
                    <a:pt x="12142" y="6812"/>
                    <a:pt x="10608" y="3410"/>
                  </a:cubicBezTo>
                  <a:cubicBezTo>
                    <a:pt x="9482" y="969"/>
                    <a:pt x="7979" y="1"/>
                    <a:pt x="6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5031139" y="3290962"/>
              <a:ext cx="195817" cy="216497"/>
            </a:xfrm>
            <a:custGeom>
              <a:avLst/>
              <a:gdLst/>
              <a:ahLst/>
              <a:cxnLst/>
              <a:rect l="l" t="t" r="r" b="b"/>
              <a:pathLst>
                <a:path w="8967" h="9914" extrusionOk="0">
                  <a:moveTo>
                    <a:pt x="4770" y="1"/>
                  </a:moveTo>
                  <a:cubicBezTo>
                    <a:pt x="4759" y="1"/>
                    <a:pt x="4745" y="11"/>
                    <a:pt x="4730" y="39"/>
                  </a:cubicBezTo>
                  <a:cubicBezTo>
                    <a:pt x="4430" y="1174"/>
                    <a:pt x="4263" y="2374"/>
                    <a:pt x="4297" y="3575"/>
                  </a:cubicBezTo>
                  <a:cubicBezTo>
                    <a:pt x="4063" y="3308"/>
                    <a:pt x="3796" y="3042"/>
                    <a:pt x="3530" y="2741"/>
                  </a:cubicBezTo>
                  <a:cubicBezTo>
                    <a:pt x="2963" y="2141"/>
                    <a:pt x="2362" y="1507"/>
                    <a:pt x="1762" y="907"/>
                  </a:cubicBezTo>
                  <a:cubicBezTo>
                    <a:pt x="1728" y="907"/>
                    <a:pt x="1695" y="907"/>
                    <a:pt x="1728" y="940"/>
                  </a:cubicBezTo>
                  <a:cubicBezTo>
                    <a:pt x="2729" y="2041"/>
                    <a:pt x="3696" y="3142"/>
                    <a:pt x="4630" y="4276"/>
                  </a:cubicBezTo>
                  <a:cubicBezTo>
                    <a:pt x="3897" y="4276"/>
                    <a:pt x="3163" y="4309"/>
                    <a:pt x="2429" y="4376"/>
                  </a:cubicBezTo>
                  <a:cubicBezTo>
                    <a:pt x="1628" y="4409"/>
                    <a:pt x="828" y="4543"/>
                    <a:pt x="27" y="4643"/>
                  </a:cubicBezTo>
                  <a:cubicBezTo>
                    <a:pt x="0" y="4643"/>
                    <a:pt x="16" y="4685"/>
                    <a:pt x="24" y="4685"/>
                  </a:cubicBezTo>
                  <a:cubicBezTo>
                    <a:pt x="26" y="4685"/>
                    <a:pt x="27" y="4683"/>
                    <a:pt x="27" y="4676"/>
                  </a:cubicBezTo>
                  <a:cubicBezTo>
                    <a:pt x="828" y="4576"/>
                    <a:pt x="1628" y="4509"/>
                    <a:pt x="2429" y="4476"/>
                  </a:cubicBezTo>
                  <a:cubicBezTo>
                    <a:pt x="2685" y="4465"/>
                    <a:pt x="2940" y="4461"/>
                    <a:pt x="3197" y="4461"/>
                  </a:cubicBezTo>
                  <a:cubicBezTo>
                    <a:pt x="3711" y="4461"/>
                    <a:pt x="4230" y="4476"/>
                    <a:pt x="4764" y="4476"/>
                  </a:cubicBezTo>
                  <a:cubicBezTo>
                    <a:pt x="5264" y="5110"/>
                    <a:pt x="5765" y="5744"/>
                    <a:pt x="6232" y="6344"/>
                  </a:cubicBezTo>
                  <a:lnTo>
                    <a:pt x="5598" y="6344"/>
                  </a:lnTo>
                  <a:cubicBezTo>
                    <a:pt x="5231" y="6344"/>
                    <a:pt x="4864" y="6377"/>
                    <a:pt x="4497" y="6411"/>
                  </a:cubicBezTo>
                  <a:cubicBezTo>
                    <a:pt x="3763" y="6477"/>
                    <a:pt x="3029" y="6577"/>
                    <a:pt x="2295" y="6744"/>
                  </a:cubicBezTo>
                  <a:cubicBezTo>
                    <a:pt x="2295" y="6744"/>
                    <a:pt x="2295" y="6778"/>
                    <a:pt x="2295" y="6811"/>
                  </a:cubicBezTo>
                  <a:cubicBezTo>
                    <a:pt x="3029" y="6711"/>
                    <a:pt x="3763" y="6644"/>
                    <a:pt x="4497" y="6611"/>
                  </a:cubicBezTo>
                  <a:lnTo>
                    <a:pt x="6098" y="6611"/>
                  </a:lnTo>
                  <a:cubicBezTo>
                    <a:pt x="6148" y="6627"/>
                    <a:pt x="6198" y="6636"/>
                    <a:pt x="6248" y="6636"/>
                  </a:cubicBezTo>
                  <a:cubicBezTo>
                    <a:pt x="6298" y="6636"/>
                    <a:pt x="6348" y="6627"/>
                    <a:pt x="6398" y="6611"/>
                  </a:cubicBezTo>
                  <a:cubicBezTo>
                    <a:pt x="6732" y="7011"/>
                    <a:pt x="7065" y="7445"/>
                    <a:pt x="7366" y="7845"/>
                  </a:cubicBezTo>
                  <a:cubicBezTo>
                    <a:pt x="7633" y="8179"/>
                    <a:pt x="7866" y="8512"/>
                    <a:pt x="8100" y="8846"/>
                  </a:cubicBezTo>
                  <a:cubicBezTo>
                    <a:pt x="8366" y="9179"/>
                    <a:pt x="8600" y="9580"/>
                    <a:pt x="8867" y="9913"/>
                  </a:cubicBezTo>
                  <a:cubicBezTo>
                    <a:pt x="8933" y="9913"/>
                    <a:pt x="8967" y="9880"/>
                    <a:pt x="8967" y="9846"/>
                  </a:cubicBezTo>
                  <a:cubicBezTo>
                    <a:pt x="8800" y="9513"/>
                    <a:pt x="8600" y="9179"/>
                    <a:pt x="8366" y="8879"/>
                  </a:cubicBezTo>
                  <a:cubicBezTo>
                    <a:pt x="8166" y="8579"/>
                    <a:pt x="7966" y="8279"/>
                    <a:pt x="7766" y="7978"/>
                  </a:cubicBezTo>
                  <a:cubicBezTo>
                    <a:pt x="7599" y="7745"/>
                    <a:pt x="7466" y="7511"/>
                    <a:pt x="7299" y="7278"/>
                  </a:cubicBezTo>
                  <a:lnTo>
                    <a:pt x="7299" y="7111"/>
                  </a:lnTo>
                  <a:cubicBezTo>
                    <a:pt x="7299" y="7044"/>
                    <a:pt x="7332" y="6911"/>
                    <a:pt x="7332" y="6811"/>
                  </a:cubicBezTo>
                  <a:cubicBezTo>
                    <a:pt x="7366" y="6577"/>
                    <a:pt x="7399" y="6377"/>
                    <a:pt x="7432" y="6144"/>
                  </a:cubicBezTo>
                  <a:cubicBezTo>
                    <a:pt x="7466" y="5910"/>
                    <a:pt x="7499" y="5677"/>
                    <a:pt x="7532" y="5477"/>
                  </a:cubicBezTo>
                  <a:cubicBezTo>
                    <a:pt x="7566" y="5243"/>
                    <a:pt x="7633" y="5010"/>
                    <a:pt x="7699" y="4776"/>
                  </a:cubicBezTo>
                  <a:cubicBezTo>
                    <a:pt x="7699" y="4757"/>
                    <a:pt x="7688" y="4738"/>
                    <a:pt x="7679" y="4738"/>
                  </a:cubicBezTo>
                  <a:cubicBezTo>
                    <a:pt x="7672" y="4738"/>
                    <a:pt x="7666" y="4748"/>
                    <a:pt x="7666" y="4776"/>
                  </a:cubicBezTo>
                  <a:cubicBezTo>
                    <a:pt x="7633" y="4910"/>
                    <a:pt x="7599" y="5043"/>
                    <a:pt x="7532" y="5176"/>
                  </a:cubicBezTo>
                  <a:cubicBezTo>
                    <a:pt x="7532" y="5277"/>
                    <a:pt x="7499" y="5377"/>
                    <a:pt x="7466" y="5477"/>
                  </a:cubicBezTo>
                  <a:cubicBezTo>
                    <a:pt x="7399" y="5710"/>
                    <a:pt x="7366" y="5910"/>
                    <a:pt x="7299" y="6144"/>
                  </a:cubicBezTo>
                  <a:cubicBezTo>
                    <a:pt x="7232" y="6377"/>
                    <a:pt x="7199" y="6577"/>
                    <a:pt x="7166" y="6778"/>
                  </a:cubicBezTo>
                  <a:cubicBezTo>
                    <a:pt x="7166" y="6878"/>
                    <a:pt x="7132" y="6978"/>
                    <a:pt x="7132" y="7078"/>
                  </a:cubicBezTo>
                  <a:cubicBezTo>
                    <a:pt x="6932" y="6778"/>
                    <a:pt x="6699" y="6477"/>
                    <a:pt x="6465" y="6177"/>
                  </a:cubicBezTo>
                  <a:cubicBezTo>
                    <a:pt x="5831" y="5343"/>
                    <a:pt x="5164" y="4543"/>
                    <a:pt x="4497" y="3775"/>
                  </a:cubicBezTo>
                  <a:lnTo>
                    <a:pt x="4497" y="3742"/>
                  </a:lnTo>
                  <a:cubicBezTo>
                    <a:pt x="4464" y="2508"/>
                    <a:pt x="4597" y="1240"/>
                    <a:pt x="4797" y="39"/>
                  </a:cubicBezTo>
                  <a:cubicBezTo>
                    <a:pt x="4797" y="20"/>
                    <a:pt x="4786" y="1"/>
                    <a:pt x="4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5030986" y="3352281"/>
              <a:ext cx="56122" cy="2206"/>
            </a:xfrm>
            <a:custGeom>
              <a:avLst/>
              <a:gdLst/>
              <a:ahLst/>
              <a:cxnLst/>
              <a:rect l="l" t="t" r="r" b="b"/>
              <a:pathLst>
                <a:path w="2570" h="101" extrusionOk="0">
                  <a:moveTo>
                    <a:pt x="1268" y="0"/>
                  </a:moveTo>
                  <a:cubicBezTo>
                    <a:pt x="868" y="0"/>
                    <a:pt x="434" y="0"/>
                    <a:pt x="34" y="33"/>
                  </a:cubicBezTo>
                  <a:cubicBezTo>
                    <a:pt x="1" y="33"/>
                    <a:pt x="1" y="100"/>
                    <a:pt x="34" y="100"/>
                  </a:cubicBezTo>
                  <a:cubicBezTo>
                    <a:pt x="434" y="67"/>
                    <a:pt x="901" y="67"/>
                    <a:pt x="1335" y="67"/>
                  </a:cubicBezTo>
                  <a:cubicBezTo>
                    <a:pt x="1769" y="67"/>
                    <a:pt x="2169" y="100"/>
                    <a:pt x="2569" y="100"/>
                  </a:cubicBezTo>
                  <a:lnTo>
                    <a:pt x="2569" y="67"/>
                  </a:lnTo>
                  <a:cubicBezTo>
                    <a:pt x="2136" y="0"/>
                    <a:pt x="1702" y="0"/>
                    <a:pt x="1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5163559" y="3347346"/>
              <a:ext cx="8779" cy="53567"/>
            </a:xfrm>
            <a:custGeom>
              <a:avLst/>
              <a:gdLst/>
              <a:ahLst/>
              <a:cxnLst/>
              <a:rect l="l" t="t" r="r" b="b"/>
              <a:pathLst>
                <a:path w="402" h="2453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68" y="460"/>
                    <a:pt x="201" y="827"/>
                    <a:pt x="134" y="1227"/>
                  </a:cubicBezTo>
                  <a:cubicBezTo>
                    <a:pt x="101" y="1427"/>
                    <a:pt x="101" y="1660"/>
                    <a:pt x="67" y="1861"/>
                  </a:cubicBezTo>
                  <a:cubicBezTo>
                    <a:pt x="34" y="2027"/>
                    <a:pt x="1" y="2228"/>
                    <a:pt x="1" y="2428"/>
                  </a:cubicBezTo>
                  <a:cubicBezTo>
                    <a:pt x="17" y="2444"/>
                    <a:pt x="34" y="2453"/>
                    <a:pt x="47" y="2453"/>
                  </a:cubicBezTo>
                  <a:cubicBezTo>
                    <a:pt x="59" y="2453"/>
                    <a:pt x="67" y="2444"/>
                    <a:pt x="67" y="2428"/>
                  </a:cubicBezTo>
                  <a:cubicBezTo>
                    <a:pt x="134" y="2228"/>
                    <a:pt x="134" y="2027"/>
                    <a:pt x="134" y="1861"/>
                  </a:cubicBezTo>
                  <a:cubicBezTo>
                    <a:pt x="168" y="1660"/>
                    <a:pt x="201" y="1460"/>
                    <a:pt x="201" y="1260"/>
                  </a:cubicBezTo>
                  <a:cubicBezTo>
                    <a:pt x="268" y="827"/>
                    <a:pt x="301" y="426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5141722" y="3275960"/>
              <a:ext cx="10569" cy="53021"/>
            </a:xfrm>
            <a:custGeom>
              <a:avLst/>
              <a:gdLst/>
              <a:ahLst/>
              <a:cxnLst/>
              <a:rect l="l" t="t" r="r" b="b"/>
              <a:pathLst>
                <a:path w="484" h="2428" extrusionOk="0">
                  <a:moveTo>
                    <a:pt x="463" y="1"/>
                  </a:moveTo>
                  <a:cubicBezTo>
                    <a:pt x="450" y="1"/>
                    <a:pt x="434" y="9"/>
                    <a:pt x="434" y="26"/>
                  </a:cubicBezTo>
                  <a:cubicBezTo>
                    <a:pt x="334" y="426"/>
                    <a:pt x="234" y="827"/>
                    <a:pt x="133" y="1227"/>
                  </a:cubicBezTo>
                  <a:cubicBezTo>
                    <a:pt x="100" y="1427"/>
                    <a:pt x="67" y="1627"/>
                    <a:pt x="33" y="1827"/>
                  </a:cubicBezTo>
                  <a:cubicBezTo>
                    <a:pt x="0" y="2027"/>
                    <a:pt x="0" y="2228"/>
                    <a:pt x="0" y="2428"/>
                  </a:cubicBezTo>
                  <a:lnTo>
                    <a:pt x="33" y="2428"/>
                  </a:lnTo>
                  <a:cubicBezTo>
                    <a:pt x="100" y="2228"/>
                    <a:pt x="133" y="2061"/>
                    <a:pt x="133" y="1861"/>
                  </a:cubicBezTo>
                  <a:cubicBezTo>
                    <a:pt x="167" y="1660"/>
                    <a:pt x="200" y="1460"/>
                    <a:pt x="234" y="1260"/>
                  </a:cubicBezTo>
                  <a:cubicBezTo>
                    <a:pt x="300" y="860"/>
                    <a:pt x="367" y="426"/>
                    <a:pt x="467" y="26"/>
                  </a:cubicBezTo>
                  <a:cubicBezTo>
                    <a:pt x="484" y="9"/>
                    <a:pt x="475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4684258" y="3487954"/>
              <a:ext cx="131156" cy="369884"/>
            </a:xfrm>
            <a:custGeom>
              <a:avLst/>
              <a:gdLst/>
              <a:ahLst/>
              <a:cxnLst/>
              <a:rect l="l" t="t" r="r" b="b"/>
              <a:pathLst>
                <a:path w="6006" h="16938" extrusionOk="0">
                  <a:moveTo>
                    <a:pt x="2366" y="1"/>
                  </a:moveTo>
                  <a:cubicBezTo>
                    <a:pt x="1259" y="1"/>
                    <a:pt x="492" y="1197"/>
                    <a:pt x="1" y="2093"/>
                  </a:cubicBezTo>
                  <a:cubicBezTo>
                    <a:pt x="1" y="2117"/>
                    <a:pt x="17" y="2140"/>
                    <a:pt x="27" y="2140"/>
                  </a:cubicBezTo>
                  <a:cubicBezTo>
                    <a:pt x="31" y="2140"/>
                    <a:pt x="34" y="2136"/>
                    <a:pt x="34" y="2126"/>
                  </a:cubicBezTo>
                  <a:cubicBezTo>
                    <a:pt x="360" y="1638"/>
                    <a:pt x="1290" y="323"/>
                    <a:pt x="2296" y="323"/>
                  </a:cubicBezTo>
                  <a:cubicBezTo>
                    <a:pt x="2320" y="323"/>
                    <a:pt x="2345" y="324"/>
                    <a:pt x="2369" y="325"/>
                  </a:cubicBezTo>
                  <a:cubicBezTo>
                    <a:pt x="3103" y="392"/>
                    <a:pt x="3670" y="892"/>
                    <a:pt x="4004" y="2660"/>
                  </a:cubicBezTo>
                  <a:cubicBezTo>
                    <a:pt x="4838" y="7097"/>
                    <a:pt x="5638" y="16136"/>
                    <a:pt x="5738" y="16703"/>
                  </a:cubicBezTo>
                  <a:cubicBezTo>
                    <a:pt x="5754" y="16862"/>
                    <a:pt x="5815" y="16938"/>
                    <a:pt x="5875" y="16938"/>
                  </a:cubicBezTo>
                  <a:cubicBezTo>
                    <a:pt x="5941" y="16938"/>
                    <a:pt x="6005" y="16845"/>
                    <a:pt x="6005" y="16670"/>
                  </a:cubicBezTo>
                  <a:cubicBezTo>
                    <a:pt x="6005" y="15936"/>
                    <a:pt x="5938" y="15202"/>
                    <a:pt x="5872" y="14469"/>
                  </a:cubicBezTo>
                  <a:cubicBezTo>
                    <a:pt x="5805" y="13735"/>
                    <a:pt x="5738" y="12967"/>
                    <a:pt x="5638" y="12234"/>
                  </a:cubicBezTo>
                  <a:cubicBezTo>
                    <a:pt x="5471" y="10733"/>
                    <a:pt x="5305" y="9265"/>
                    <a:pt x="5104" y="7764"/>
                  </a:cubicBezTo>
                  <a:cubicBezTo>
                    <a:pt x="4904" y="6296"/>
                    <a:pt x="4704" y="4828"/>
                    <a:pt x="4471" y="3361"/>
                  </a:cubicBezTo>
                  <a:cubicBezTo>
                    <a:pt x="4404" y="2660"/>
                    <a:pt x="4237" y="1993"/>
                    <a:pt x="4037" y="1359"/>
                  </a:cubicBezTo>
                  <a:cubicBezTo>
                    <a:pt x="3870" y="792"/>
                    <a:pt x="3470" y="325"/>
                    <a:pt x="2903" y="92"/>
                  </a:cubicBezTo>
                  <a:cubicBezTo>
                    <a:pt x="2716" y="29"/>
                    <a:pt x="2537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4558979" y="3461313"/>
              <a:ext cx="210557" cy="262487"/>
            </a:xfrm>
            <a:custGeom>
              <a:avLst/>
              <a:gdLst/>
              <a:ahLst/>
              <a:cxnLst/>
              <a:rect l="l" t="t" r="r" b="b"/>
              <a:pathLst>
                <a:path w="9642" h="12020" extrusionOk="0">
                  <a:moveTo>
                    <a:pt x="5832" y="1"/>
                  </a:moveTo>
                  <a:cubicBezTo>
                    <a:pt x="5565" y="1"/>
                    <a:pt x="5181" y="175"/>
                    <a:pt x="4637" y="611"/>
                  </a:cubicBezTo>
                  <a:cubicBezTo>
                    <a:pt x="134" y="4214"/>
                    <a:pt x="0" y="12019"/>
                    <a:pt x="0" y="12019"/>
                  </a:cubicBezTo>
                  <a:cubicBezTo>
                    <a:pt x="0" y="12019"/>
                    <a:pt x="8006" y="7383"/>
                    <a:pt x="9007" y="4314"/>
                  </a:cubicBezTo>
                  <a:cubicBezTo>
                    <a:pt x="9641" y="2339"/>
                    <a:pt x="9185" y="1778"/>
                    <a:pt x="8463" y="1778"/>
                  </a:cubicBezTo>
                  <a:cubicBezTo>
                    <a:pt x="7514" y="1778"/>
                    <a:pt x="6105" y="2746"/>
                    <a:pt x="6105" y="2746"/>
                  </a:cubicBezTo>
                  <a:cubicBezTo>
                    <a:pt x="6105" y="2746"/>
                    <a:pt x="6892" y="1"/>
                    <a:pt x="5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569897" y="3510009"/>
              <a:ext cx="157361" cy="192956"/>
            </a:xfrm>
            <a:custGeom>
              <a:avLst/>
              <a:gdLst/>
              <a:ahLst/>
              <a:cxnLst/>
              <a:rect l="l" t="t" r="r" b="b"/>
              <a:pathLst>
                <a:path w="7206" h="8836" extrusionOk="0">
                  <a:moveTo>
                    <a:pt x="7206" y="2684"/>
                  </a:moveTo>
                  <a:cubicBezTo>
                    <a:pt x="7197" y="2686"/>
                    <a:pt x="7188" y="2687"/>
                    <a:pt x="7179" y="2688"/>
                  </a:cubicBezTo>
                  <a:lnTo>
                    <a:pt x="7179" y="2688"/>
                  </a:lnTo>
                  <a:cubicBezTo>
                    <a:pt x="7182" y="2692"/>
                    <a:pt x="7185" y="2694"/>
                    <a:pt x="7189" y="2694"/>
                  </a:cubicBezTo>
                  <a:cubicBezTo>
                    <a:pt x="7194" y="2694"/>
                    <a:pt x="7199" y="2691"/>
                    <a:pt x="7206" y="2684"/>
                  </a:cubicBezTo>
                  <a:close/>
                  <a:moveTo>
                    <a:pt x="3352" y="1"/>
                  </a:moveTo>
                  <a:cubicBezTo>
                    <a:pt x="3333" y="1"/>
                    <a:pt x="3303" y="16"/>
                    <a:pt x="3303" y="16"/>
                  </a:cubicBezTo>
                  <a:cubicBezTo>
                    <a:pt x="3403" y="416"/>
                    <a:pt x="3503" y="816"/>
                    <a:pt x="3603" y="1216"/>
                  </a:cubicBezTo>
                  <a:cubicBezTo>
                    <a:pt x="3703" y="1583"/>
                    <a:pt x="3837" y="1950"/>
                    <a:pt x="3970" y="2351"/>
                  </a:cubicBezTo>
                  <a:cubicBezTo>
                    <a:pt x="3670" y="2718"/>
                    <a:pt x="3370" y="3118"/>
                    <a:pt x="3136" y="3518"/>
                  </a:cubicBezTo>
                  <a:cubicBezTo>
                    <a:pt x="3003" y="3118"/>
                    <a:pt x="2803" y="2751"/>
                    <a:pt x="2703" y="2351"/>
                  </a:cubicBezTo>
                  <a:cubicBezTo>
                    <a:pt x="2703" y="2339"/>
                    <a:pt x="2695" y="2336"/>
                    <a:pt x="2687" y="2336"/>
                  </a:cubicBezTo>
                  <a:cubicBezTo>
                    <a:pt x="2669" y="2336"/>
                    <a:pt x="2647" y="2351"/>
                    <a:pt x="2669" y="2351"/>
                  </a:cubicBezTo>
                  <a:cubicBezTo>
                    <a:pt x="2803" y="2784"/>
                    <a:pt x="2869" y="3218"/>
                    <a:pt x="3003" y="3685"/>
                  </a:cubicBezTo>
                  <a:cubicBezTo>
                    <a:pt x="2836" y="3952"/>
                    <a:pt x="2636" y="4219"/>
                    <a:pt x="2469" y="4485"/>
                  </a:cubicBezTo>
                  <a:cubicBezTo>
                    <a:pt x="2136" y="4986"/>
                    <a:pt x="1835" y="5486"/>
                    <a:pt x="1535" y="5987"/>
                  </a:cubicBezTo>
                  <a:cubicBezTo>
                    <a:pt x="1502" y="6020"/>
                    <a:pt x="1468" y="6087"/>
                    <a:pt x="1468" y="6120"/>
                  </a:cubicBezTo>
                  <a:cubicBezTo>
                    <a:pt x="968" y="6987"/>
                    <a:pt x="468" y="7888"/>
                    <a:pt x="1" y="8789"/>
                  </a:cubicBezTo>
                  <a:cubicBezTo>
                    <a:pt x="1" y="8812"/>
                    <a:pt x="17" y="8836"/>
                    <a:pt x="39" y="8836"/>
                  </a:cubicBezTo>
                  <a:cubicBezTo>
                    <a:pt x="48" y="8836"/>
                    <a:pt x="58" y="8832"/>
                    <a:pt x="67" y="8822"/>
                  </a:cubicBezTo>
                  <a:cubicBezTo>
                    <a:pt x="534" y="7921"/>
                    <a:pt x="1068" y="7054"/>
                    <a:pt x="1602" y="6220"/>
                  </a:cubicBezTo>
                  <a:cubicBezTo>
                    <a:pt x="1702" y="6187"/>
                    <a:pt x="1769" y="6187"/>
                    <a:pt x="1869" y="6153"/>
                  </a:cubicBezTo>
                  <a:lnTo>
                    <a:pt x="2136" y="6120"/>
                  </a:lnTo>
                  <a:cubicBezTo>
                    <a:pt x="2369" y="6053"/>
                    <a:pt x="2569" y="6020"/>
                    <a:pt x="2769" y="5953"/>
                  </a:cubicBezTo>
                  <a:cubicBezTo>
                    <a:pt x="3203" y="5853"/>
                    <a:pt x="3570" y="5753"/>
                    <a:pt x="4004" y="5686"/>
                  </a:cubicBezTo>
                  <a:cubicBezTo>
                    <a:pt x="4037" y="5686"/>
                    <a:pt x="4004" y="5653"/>
                    <a:pt x="4004" y="5653"/>
                  </a:cubicBezTo>
                  <a:cubicBezTo>
                    <a:pt x="3503" y="5720"/>
                    <a:pt x="3036" y="5786"/>
                    <a:pt x="2536" y="5853"/>
                  </a:cubicBezTo>
                  <a:cubicBezTo>
                    <a:pt x="2302" y="5886"/>
                    <a:pt x="2069" y="5886"/>
                    <a:pt x="1835" y="5953"/>
                  </a:cubicBezTo>
                  <a:lnTo>
                    <a:pt x="1802" y="5953"/>
                  </a:lnTo>
                  <a:cubicBezTo>
                    <a:pt x="2102" y="5520"/>
                    <a:pt x="2369" y="5053"/>
                    <a:pt x="2669" y="4652"/>
                  </a:cubicBezTo>
                  <a:cubicBezTo>
                    <a:pt x="2969" y="4219"/>
                    <a:pt x="3270" y="3818"/>
                    <a:pt x="3570" y="3385"/>
                  </a:cubicBezTo>
                  <a:cubicBezTo>
                    <a:pt x="3837" y="3351"/>
                    <a:pt x="4137" y="3285"/>
                    <a:pt x="4404" y="3218"/>
                  </a:cubicBezTo>
                  <a:lnTo>
                    <a:pt x="5338" y="3051"/>
                  </a:lnTo>
                  <a:cubicBezTo>
                    <a:pt x="5963" y="2920"/>
                    <a:pt x="6555" y="2788"/>
                    <a:pt x="7179" y="2688"/>
                  </a:cubicBezTo>
                  <a:lnTo>
                    <a:pt x="7179" y="2688"/>
                  </a:lnTo>
                  <a:cubicBezTo>
                    <a:pt x="7168" y="2677"/>
                    <a:pt x="7160" y="2651"/>
                    <a:pt x="7139" y="2651"/>
                  </a:cubicBezTo>
                  <a:cubicBezTo>
                    <a:pt x="6505" y="2784"/>
                    <a:pt x="5872" y="2851"/>
                    <a:pt x="5238" y="2951"/>
                  </a:cubicBezTo>
                  <a:cubicBezTo>
                    <a:pt x="4938" y="2984"/>
                    <a:pt x="4637" y="3051"/>
                    <a:pt x="4337" y="3084"/>
                  </a:cubicBezTo>
                  <a:cubicBezTo>
                    <a:pt x="4137" y="3118"/>
                    <a:pt x="3903" y="3118"/>
                    <a:pt x="3703" y="3151"/>
                  </a:cubicBezTo>
                  <a:cubicBezTo>
                    <a:pt x="4304" y="2317"/>
                    <a:pt x="4904" y="1517"/>
                    <a:pt x="5505" y="683"/>
                  </a:cubicBezTo>
                  <a:cubicBezTo>
                    <a:pt x="5505" y="659"/>
                    <a:pt x="5488" y="636"/>
                    <a:pt x="5466" y="636"/>
                  </a:cubicBezTo>
                  <a:cubicBezTo>
                    <a:pt x="5457" y="636"/>
                    <a:pt x="5448" y="640"/>
                    <a:pt x="5438" y="649"/>
                  </a:cubicBezTo>
                  <a:cubicBezTo>
                    <a:pt x="4971" y="1116"/>
                    <a:pt x="4504" y="1650"/>
                    <a:pt x="4104" y="2184"/>
                  </a:cubicBezTo>
                  <a:cubicBezTo>
                    <a:pt x="3970" y="1850"/>
                    <a:pt x="3870" y="1517"/>
                    <a:pt x="3737" y="1183"/>
                  </a:cubicBezTo>
                  <a:cubicBezTo>
                    <a:pt x="3603" y="783"/>
                    <a:pt x="3470" y="416"/>
                    <a:pt x="3370" y="16"/>
                  </a:cubicBezTo>
                  <a:cubicBezTo>
                    <a:pt x="3370" y="4"/>
                    <a:pt x="3362" y="1"/>
                    <a:pt x="3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4612873" y="3553727"/>
              <a:ext cx="10220" cy="32451"/>
            </a:xfrm>
            <a:custGeom>
              <a:avLst/>
              <a:gdLst/>
              <a:ahLst/>
              <a:cxnLst/>
              <a:rect l="l" t="t" r="r" b="b"/>
              <a:pathLst>
                <a:path w="468" h="1486" extrusionOk="0">
                  <a:moveTo>
                    <a:pt x="50" y="0"/>
                  </a:moveTo>
                  <a:cubicBezTo>
                    <a:pt x="30" y="0"/>
                    <a:pt x="1" y="15"/>
                    <a:pt x="1" y="15"/>
                  </a:cubicBezTo>
                  <a:cubicBezTo>
                    <a:pt x="67" y="249"/>
                    <a:pt x="134" y="482"/>
                    <a:pt x="168" y="749"/>
                  </a:cubicBezTo>
                  <a:cubicBezTo>
                    <a:pt x="234" y="982"/>
                    <a:pt x="301" y="1216"/>
                    <a:pt x="368" y="1449"/>
                  </a:cubicBezTo>
                  <a:cubicBezTo>
                    <a:pt x="380" y="1475"/>
                    <a:pt x="398" y="1486"/>
                    <a:pt x="415" y="1486"/>
                  </a:cubicBezTo>
                  <a:cubicBezTo>
                    <a:pt x="442" y="1486"/>
                    <a:pt x="468" y="1457"/>
                    <a:pt x="468" y="1416"/>
                  </a:cubicBezTo>
                  <a:cubicBezTo>
                    <a:pt x="434" y="1316"/>
                    <a:pt x="401" y="1216"/>
                    <a:pt x="368" y="1082"/>
                  </a:cubicBezTo>
                  <a:lnTo>
                    <a:pt x="234" y="749"/>
                  </a:lnTo>
                  <a:cubicBezTo>
                    <a:pt x="168" y="482"/>
                    <a:pt x="101" y="249"/>
                    <a:pt x="67" y="15"/>
                  </a:cubicBezTo>
                  <a:cubicBezTo>
                    <a:pt x="67" y="4"/>
                    <a:pt x="60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4695198" y="3546040"/>
              <a:ext cx="49265" cy="5831"/>
            </a:xfrm>
            <a:custGeom>
              <a:avLst/>
              <a:gdLst/>
              <a:ahLst/>
              <a:cxnLst/>
              <a:rect l="l" t="t" r="r" b="b"/>
              <a:pathLst>
                <a:path w="2256" h="267" extrusionOk="0">
                  <a:moveTo>
                    <a:pt x="2202" y="0"/>
                  </a:moveTo>
                  <a:cubicBezTo>
                    <a:pt x="1868" y="33"/>
                    <a:pt x="1468" y="67"/>
                    <a:pt x="1101" y="100"/>
                  </a:cubicBezTo>
                  <a:cubicBezTo>
                    <a:pt x="734" y="134"/>
                    <a:pt x="367" y="167"/>
                    <a:pt x="0" y="234"/>
                  </a:cubicBezTo>
                  <a:cubicBezTo>
                    <a:pt x="0" y="234"/>
                    <a:pt x="0" y="267"/>
                    <a:pt x="0" y="267"/>
                  </a:cubicBezTo>
                  <a:cubicBezTo>
                    <a:pt x="400" y="234"/>
                    <a:pt x="734" y="200"/>
                    <a:pt x="1134" y="167"/>
                  </a:cubicBezTo>
                  <a:cubicBezTo>
                    <a:pt x="1501" y="134"/>
                    <a:pt x="1835" y="67"/>
                    <a:pt x="2235" y="33"/>
                  </a:cubicBezTo>
                  <a:cubicBezTo>
                    <a:pt x="2242" y="40"/>
                    <a:pt x="2246" y="43"/>
                    <a:pt x="2248" y="43"/>
                  </a:cubicBezTo>
                  <a:cubicBezTo>
                    <a:pt x="2255" y="43"/>
                    <a:pt x="2228" y="0"/>
                    <a:pt x="2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2"/>
            <p:cNvSpPr/>
            <p:nvPr/>
          </p:nvSpPr>
          <p:spPr>
            <a:xfrm>
              <a:off x="4633268" y="3172082"/>
              <a:ext cx="319810" cy="725813"/>
            </a:xfrm>
            <a:custGeom>
              <a:avLst/>
              <a:gdLst/>
              <a:ahLst/>
              <a:cxnLst/>
              <a:rect l="l" t="t" r="r" b="b"/>
              <a:pathLst>
                <a:path w="14645" h="33237" extrusionOk="0">
                  <a:moveTo>
                    <a:pt x="7641" y="0"/>
                  </a:moveTo>
                  <a:cubicBezTo>
                    <a:pt x="7541" y="0"/>
                    <a:pt x="7440" y="4"/>
                    <a:pt x="7339" y="13"/>
                  </a:cubicBezTo>
                  <a:cubicBezTo>
                    <a:pt x="5972" y="213"/>
                    <a:pt x="4838" y="1080"/>
                    <a:pt x="3870" y="2048"/>
                  </a:cubicBezTo>
                  <a:cubicBezTo>
                    <a:pt x="2769" y="3115"/>
                    <a:pt x="1769" y="4283"/>
                    <a:pt x="768" y="5417"/>
                  </a:cubicBezTo>
                  <a:cubicBezTo>
                    <a:pt x="501" y="5717"/>
                    <a:pt x="268" y="5984"/>
                    <a:pt x="1" y="6284"/>
                  </a:cubicBezTo>
                  <a:cubicBezTo>
                    <a:pt x="1" y="6308"/>
                    <a:pt x="1" y="6331"/>
                    <a:pt x="24" y="6331"/>
                  </a:cubicBezTo>
                  <a:cubicBezTo>
                    <a:pt x="34" y="6331"/>
                    <a:pt x="48" y="6327"/>
                    <a:pt x="67" y="6317"/>
                  </a:cubicBezTo>
                  <a:cubicBezTo>
                    <a:pt x="1035" y="5183"/>
                    <a:pt x="2069" y="4082"/>
                    <a:pt x="3136" y="3048"/>
                  </a:cubicBezTo>
                  <a:cubicBezTo>
                    <a:pt x="4137" y="2081"/>
                    <a:pt x="5138" y="1014"/>
                    <a:pt x="6505" y="613"/>
                  </a:cubicBezTo>
                  <a:cubicBezTo>
                    <a:pt x="6865" y="500"/>
                    <a:pt x="7247" y="440"/>
                    <a:pt x="7625" y="440"/>
                  </a:cubicBezTo>
                  <a:cubicBezTo>
                    <a:pt x="7913" y="440"/>
                    <a:pt x="8199" y="474"/>
                    <a:pt x="8473" y="547"/>
                  </a:cubicBezTo>
                  <a:cubicBezTo>
                    <a:pt x="9007" y="713"/>
                    <a:pt x="9441" y="1014"/>
                    <a:pt x="9808" y="1380"/>
                  </a:cubicBezTo>
                  <a:cubicBezTo>
                    <a:pt x="10575" y="2248"/>
                    <a:pt x="11075" y="3249"/>
                    <a:pt x="11342" y="4349"/>
                  </a:cubicBezTo>
                  <a:cubicBezTo>
                    <a:pt x="12176" y="7251"/>
                    <a:pt x="12510" y="10320"/>
                    <a:pt x="12810" y="13356"/>
                  </a:cubicBezTo>
                  <a:cubicBezTo>
                    <a:pt x="13143" y="16391"/>
                    <a:pt x="13377" y="19493"/>
                    <a:pt x="13510" y="22596"/>
                  </a:cubicBezTo>
                  <a:cubicBezTo>
                    <a:pt x="13677" y="25665"/>
                    <a:pt x="13777" y="28800"/>
                    <a:pt x="14077" y="31902"/>
                  </a:cubicBezTo>
                  <a:cubicBezTo>
                    <a:pt x="14144" y="32269"/>
                    <a:pt x="14178" y="32670"/>
                    <a:pt x="14211" y="33036"/>
                  </a:cubicBezTo>
                  <a:cubicBezTo>
                    <a:pt x="14228" y="33170"/>
                    <a:pt x="14336" y="33237"/>
                    <a:pt x="14440" y="33237"/>
                  </a:cubicBezTo>
                  <a:cubicBezTo>
                    <a:pt x="14544" y="33237"/>
                    <a:pt x="14645" y="33170"/>
                    <a:pt x="14645" y="33036"/>
                  </a:cubicBezTo>
                  <a:cubicBezTo>
                    <a:pt x="14378" y="29868"/>
                    <a:pt x="14244" y="26665"/>
                    <a:pt x="14111" y="23463"/>
                  </a:cubicBezTo>
                  <a:cubicBezTo>
                    <a:pt x="13944" y="20261"/>
                    <a:pt x="13744" y="17092"/>
                    <a:pt x="13444" y="13923"/>
                  </a:cubicBezTo>
                  <a:cubicBezTo>
                    <a:pt x="13277" y="12355"/>
                    <a:pt x="13077" y="10754"/>
                    <a:pt x="12877" y="9186"/>
                  </a:cubicBezTo>
                  <a:cubicBezTo>
                    <a:pt x="12676" y="7652"/>
                    <a:pt x="12376" y="6117"/>
                    <a:pt x="11943" y="4616"/>
                  </a:cubicBezTo>
                  <a:cubicBezTo>
                    <a:pt x="11676" y="3449"/>
                    <a:pt x="11142" y="2348"/>
                    <a:pt x="10442" y="1380"/>
                  </a:cubicBezTo>
                  <a:cubicBezTo>
                    <a:pt x="9769" y="495"/>
                    <a:pt x="8734" y="0"/>
                    <a:pt x="7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4457000" y="3125110"/>
              <a:ext cx="397574" cy="410021"/>
            </a:xfrm>
            <a:custGeom>
              <a:avLst/>
              <a:gdLst/>
              <a:ahLst/>
              <a:cxnLst/>
              <a:rect l="l" t="t" r="r" b="b"/>
              <a:pathLst>
                <a:path w="18206" h="18776" extrusionOk="0">
                  <a:moveTo>
                    <a:pt x="11001" y="0"/>
                  </a:moveTo>
                  <a:cubicBezTo>
                    <a:pt x="8433" y="0"/>
                    <a:pt x="1976" y="7737"/>
                    <a:pt x="0" y="18776"/>
                  </a:cubicBezTo>
                  <a:cubicBezTo>
                    <a:pt x="0" y="18776"/>
                    <a:pt x="11609" y="13639"/>
                    <a:pt x="15545" y="8535"/>
                  </a:cubicBezTo>
                  <a:cubicBezTo>
                    <a:pt x="18205" y="5063"/>
                    <a:pt x="17025" y="3419"/>
                    <a:pt x="14982" y="3419"/>
                  </a:cubicBezTo>
                  <a:cubicBezTo>
                    <a:pt x="14002" y="3419"/>
                    <a:pt x="12824" y="3797"/>
                    <a:pt x="11775" y="4532"/>
                  </a:cubicBezTo>
                  <a:cubicBezTo>
                    <a:pt x="11775" y="4532"/>
                    <a:pt x="13577" y="1163"/>
                    <a:pt x="11442" y="96"/>
                  </a:cubicBezTo>
                  <a:cubicBezTo>
                    <a:pt x="11312" y="32"/>
                    <a:pt x="11164" y="0"/>
                    <a:pt x="11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4497049" y="3210406"/>
              <a:ext cx="254975" cy="274039"/>
            </a:xfrm>
            <a:custGeom>
              <a:avLst/>
              <a:gdLst/>
              <a:ahLst/>
              <a:cxnLst/>
              <a:rect l="l" t="t" r="r" b="b"/>
              <a:pathLst>
                <a:path w="11676" h="12549" extrusionOk="0">
                  <a:moveTo>
                    <a:pt x="6051" y="1"/>
                  </a:moveTo>
                  <a:cubicBezTo>
                    <a:pt x="6039" y="1"/>
                    <a:pt x="6022" y="9"/>
                    <a:pt x="6005" y="26"/>
                  </a:cubicBezTo>
                  <a:cubicBezTo>
                    <a:pt x="5972" y="926"/>
                    <a:pt x="5872" y="1827"/>
                    <a:pt x="5805" y="2728"/>
                  </a:cubicBezTo>
                  <a:cubicBezTo>
                    <a:pt x="5805" y="3161"/>
                    <a:pt x="5805" y="3595"/>
                    <a:pt x="5772" y="4062"/>
                  </a:cubicBezTo>
                  <a:lnTo>
                    <a:pt x="5772" y="4729"/>
                  </a:lnTo>
                  <a:lnTo>
                    <a:pt x="5772" y="5129"/>
                  </a:lnTo>
                  <a:cubicBezTo>
                    <a:pt x="5705" y="5196"/>
                    <a:pt x="5638" y="5296"/>
                    <a:pt x="5538" y="5363"/>
                  </a:cubicBezTo>
                  <a:cubicBezTo>
                    <a:pt x="4504" y="6564"/>
                    <a:pt x="3503" y="7798"/>
                    <a:pt x="2569" y="9032"/>
                  </a:cubicBezTo>
                  <a:lnTo>
                    <a:pt x="2569" y="8832"/>
                  </a:lnTo>
                  <a:cubicBezTo>
                    <a:pt x="2569" y="8699"/>
                    <a:pt x="2536" y="8565"/>
                    <a:pt x="2503" y="8432"/>
                  </a:cubicBezTo>
                  <a:cubicBezTo>
                    <a:pt x="2469" y="8132"/>
                    <a:pt x="2436" y="7831"/>
                    <a:pt x="2403" y="7531"/>
                  </a:cubicBezTo>
                  <a:cubicBezTo>
                    <a:pt x="2336" y="7231"/>
                    <a:pt x="2303" y="6964"/>
                    <a:pt x="2269" y="6697"/>
                  </a:cubicBezTo>
                  <a:cubicBezTo>
                    <a:pt x="2203" y="6430"/>
                    <a:pt x="2136" y="6063"/>
                    <a:pt x="2102" y="5730"/>
                  </a:cubicBezTo>
                  <a:cubicBezTo>
                    <a:pt x="2102" y="5713"/>
                    <a:pt x="2086" y="5705"/>
                    <a:pt x="2069" y="5705"/>
                  </a:cubicBezTo>
                  <a:cubicBezTo>
                    <a:pt x="2052" y="5705"/>
                    <a:pt x="2036" y="5713"/>
                    <a:pt x="2036" y="5730"/>
                  </a:cubicBezTo>
                  <a:cubicBezTo>
                    <a:pt x="2102" y="6063"/>
                    <a:pt x="2136" y="6364"/>
                    <a:pt x="2169" y="6697"/>
                  </a:cubicBezTo>
                  <a:cubicBezTo>
                    <a:pt x="2203" y="6997"/>
                    <a:pt x="2203" y="7264"/>
                    <a:pt x="2236" y="7565"/>
                  </a:cubicBezTo>
                  <a:cubicBezTo>
                    <a:pt x="2269" y="7831"/>
                    <a:pt x="2303" y="8132"/>
                    <a:pt x="2303" y="8432"/>
                  </a:cubicBezTo>
                  <a:cubicBezTo>
                    <a:pt x="2303" y="8565"/>
                    <a:pt x="2336" y="8699"/>
                    <a:pt x="2369" y="8832"/>
                  </a:cubicBezTo>
                  <a:lnTo>
                    <a:pt x="2403" y="9032"/>
                  </a:lnTo>
                  <a:cubicBezTo>
                    <a:pt x="2403" y="9099"/>
                    <a:pt x="2403" y="9166"/>
                    <a:pt x="2436" y="9199"/>
                  </a:cubicBezTo>
                  <a:lnTo>
                    <a:pt x="1936" y="9866"/>
                  </a:lnTo>
                  <a:cubicBezTo>
                    <a:pt x="1302" y="10733"/>
                    <a:pt x="635" y="11601"/>
                    <a:pt x="1" y="12501"/>
                  </a:cubicBezTo>
                  <a:cubicBezTo>
                    <a:pt x="1" y="12525"/>
                    <a:pt x="1" y="12549"/>
                    <a:pt x="13" y="12549"/>
                  </a:cubicBezTo>
                  <a:cubicBezTo>
                    <a:pt x="18" y="12549"/>
                    <a:pt x="25" y="12545"/>
                    <a:pt x="34" y="12535"/>
                  </a:cubicBezTo>
                  <a:cubicBezTo>
                    <a:pt x="635" y="11734"/>
                    <a:pt x="1302" y="10934"/>
                    <a:pt x="1902" y="10166"/>
                  </a:cubicBezTo>
                  <a:cubicBezTo>
                    <a:pt x="2403" y="10166"/>
                    <a:pt x="2870" y="10166"/>
                    <a:pt x="3370" y="10133"/>
                  </a:cubicBezTo>
                  <a:lnTo>
                    <a:pt x="4871" y="10133"/>
                  </a:lnTo>
                  <a:cubicBezTo>
                    <a:pt x="4904" y="10133"/>
                    <a:pt x="4904" y="10100"/>
                    <a:pt x="4871" y="10100"/>
                  </a:cubicBezTo>
                  <a:lnTo>
                    <a:pt x="1969" y="10100"/>
                  </a:lnTo>
                  <a:cubicBezTo>
                    <a:pt x="2536" y="9433"/>
                    <a:pt x="3103" y="8765"/>
                    <a:pt x="3670" y="8065"/>
                  </a:cubicBezTo>
                  <a:lnTo>
                    <a:pt x="4304" y="7331"/>
                  </a:lnTo>
                  <a:cubicBezTo>
                    <a:pt x="4404" y="7348"/>
                    <a:pt x="4496" y="7356"/>
                    <a:pt x="4588" y="7356"/>
                  </a:cubicBezTo>
                  <a:cubicBezTo>
                    <a:pt x="4679" y="7356"/>
                    <a:pt x="4771" y="7348"/>
                    <a:pt x="4871" y="7331"/>
                  </a:cubicBezTo>
                  <a:lnTo>
                    <a:pt x="6839" y="7331"/>
                  </a:lnTo>
                  <a:cubicBezTo>
                    <a:pt x="7740" y="7331"/>
                    <a:pt x="8640" y="7298"/>
                    <a:pt x="9508" y="7298"/>
                  </a:cubicBezTo>
                  <a:cubicBezTo>
                    <a:pt x="9541" y="7264"/>
                    <a:pt x="9541" y="7231"/>
                    <a:pt x="9508" y="7231"/>
                  </a:cubicBezTo>
                  <a:cubicBezTo>
                    <a:pt x="8640" y="7231"/>
                    <a:pt x="7740" y="7198"/>
                    <a:pt x="6839" y="7164"/>
                  </a:cubicBezTo>
                  <a:lnTo>
                    <a:pt x="5572" y="7131"/>
                  </a:lnTo>
                  <a:lnTo>
                    <a:pt x="4437" y="7131"/>
                  </a:lnTo>
                  <a:lnTo>
                    <a:pt x="5905" y="5396"/>
                  </a:lnTo>
                  <a:cubicBezTo>
                    <a:pt x="5905" y="5396"/>
                    <a:pt x="5939" y="5396"/>
                    <a:pt x="5939" y="5363"/>
                  </a:cubicBezTo>
                  <a:cubicBezTo>
                    <a:pt x="6406" y="4796"/>
                    <a:pt x="6873" y="4229"/>
                    <a:pt x="7373" y="3695"/>
                  </a:cubicBezTo>
                  <a:lnTo>
                    <a:pt x="7573" y="3462"/>
                  </a:lnTo>
                  <a:cubicBezTo>
                    <a:pt x="7922" y="3479"/>
                    <a:pt x="8273" y="3485"/>
                    <a:pt x="8626" y="3485"/>
                  </a:cubicBezTo>
                  <a:cubicBezTo>
                    <a:pt x="9418" y="3485"/>
                    <a:pt x="10215" y="3455"/>
                    <a:pt x="11005" y="3455"/>
                  </a:cubicBezTo>
                  <a:cubicBezTo>
                    <a:pt x="11207" y="3455"/>
                    <a:pt x="11408" y="3457"/>
                    <a:pt x="11609" y="3462"/>
                  </a:cubicBezTo>
                  <a:cubicBezTo>
                    <a:pt x="11676" y="3428"/>
                    <a:pt x="11676" y="3362"/>
                    <a:pt x="11643" y="3362"/>
                  </a:cubicBezTo>
                  <a:cubicBezTo>
                    <a:pt x="10528" y="3362"/>
                    <a:pt x="9412" y="3288"/>
                    <a:pt x="8297" y="3288"/>
                  </a:cubicBezTo>
                  <a:cubicBezTo>
                    <a:pt x="8111" y="3288"/>
                    <a:pt x="7926" y="3290"/>
                    <a:pt x="7740" y="3295"/>
                  </a:cubicBezTo>
                  <a:lnTo>
                    <a:pt x="8474" y="2461"/>
                  </a:lnTo>
                  <a:cubicBezTo>
                    <a:pt x="8841" y="2061"/>
                    <a:pt x="9174" y="1660"/>
                    <a:pt x="9508" y="1260"/>
                  </a:cubicBezTo>
                  <a:cubicBezTo>
                    <a:pt x="9508" y="1236"/>
                    <a:pt x="9508" y="1213"/>
                    <a:pt x="9484" y="1213"/>
                  </a:cubicBezTo>
                  <a:cubicBezTo>
                    <a:pt x="9474" y="1213"/>
                    <a:pt x="9461" y="1217"/>
                    <a:pt x="9441" y="1227"/>
                  </a:cubicBezTo>
                  <a:cubicBezTo>
                    <a:pt x="9074" y="1527"/>
                    <a:pt x="8774" y="1860"/>
                    <a:pt x="8474" y="2194"/>
                  </a:cubicBezTo>
                  <a:cubicBezTo>
                    <a:pt x="8140" y="2561"/>
                    <a:pt x="7807" y="2895"/>
                    <a:pt x="7473" y="3261"/>
                  </a:cubicBezTo>
                  <a:cubicBezTo>
                    <a:pt x="6973" y="3795"/>
                    <a:pt x="6506" y="4329"/>
                    <a:pt x="6005" y="4896"/>
                  </a:cubicBezTo>
                  <a:lnTo>
                    <a:pt x="6005" y="4729"/>
                  </a:lnTo>
                  <a:lnTo>
                    <a:pt x="6005" y="4029"/>
                  </a:lnTo>
                  <a:lnTo>
                    <a:pt x="6005" y="2728"/>
                  </a:lnTo>
                  <a:cubicBezTo>
                    <a:pt x="6005" y="1827"/>
                    <a:pt x="6005" y="926"/>
                    <a:pt x="6072" y="26"/>
                  </a:cubicBezTo>
                  <a:cubicBezTo>
                    <a:pt x="6072" y="9"/>
                    <a:pt x="6064" y="1"/>
                    <a:pt x="6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4728696" y="3334789"/>
              <a:ext cx="8757" cy="742"/>
            </a:xfrm>
            <a:custGeom>
              <a:avLst/>
              <a:gdLst/>
              <a:ahLst/>
              <a:cxnLst/>
              <a:rect l="l" t="t" r="r" b="b"/>
              <a:pathLst>
                <a:path w="401" h="34" extrusionOk="0">
                  <a:moveTo>
                    <a:pt x="34" y="1"/>
                  </a:moveTo>
                  <a:cubicBezTo>
                    <a:pt x="1" y="1"/>
                    <a:pt x="1" y="34"/>
                    <a:pt x="34" y="34"/>
                  </a:cubicBezTo>
                  <a:lnTo>
                    <a:pt x="367" y="34"/>
                  </a:lnTo>
                  <a:cubicBezTo>
                    <a:pt x="401" y="34"/>
                    <a:pt x="401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4667509" y="3332780"/>
              <a:ext cx="53917" cy="2752"/>
            </a:xfrm>
            <a:custGeom>
              <a:avLst/>
              <a:gdLst/>
              <a:ahLst/>
              <a:cxnLst/>
              <a:rect l="l" t="t" r="r" b="b"/>
              <a:pathLst>
                <a:path w="2469" h="126" extrusionOk="0">
                  <a:moveTo>
                    <a:pt x="297" y="1"/>
                  </a:moveTo>
                  <a:cubicBezTo>
                    <a:pt x="201" y="1"/>
                    <a:pt x="101" y="9"/>
                    <a:pt x="1" y="26"/>
                  </a:cubicBezTo>
                  <a:lnTo>
                    <a:pt x="1" y="93"/>
                  </a:lnTo>
                  <a:cubicBezTo>
                    <a:pt x="201" y="126"/>
                    <a:pt x="401" y="126"/>
                    <a:pt x="568" y="126"/>
                  </a:cubicBezTo>
                  <a:lnTo>
                    <a:pt x="2469" y="126"/>
                  </a:lnTo>
                  <a:cubicBezTo>
                    <a:pt x="2469" y="93"/>
                    <a:pt x="2469" y="93"/>
                    <a:pt x="2469" y="93"/>
                  </a:cubicBezTo>
                  <a:lnTo>
                    <a:pt x="1201" y="59"/>
                  </a:lnTo>
                  <a:lnTo>
                    <a:pt x="568" y="26"/>
                  </a:lnTo>
                  <a:cubicBezTo>
                    <a:pt x="484" y="9"/>
                    <a:pt x="39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2"/>
            <p:cNvSpPr/>
            <p:nvPr/>
          </p:nvSpPr>
          <p:spPr>
            <a:xfrm>
              <a:off x="4585205" y="3414909"/>
              <a:ext cx="56799" cy="6049"/>
            </a:xfrm>
            <a:custGeom>
              <a:avLst/>
              <a:gdLst/>
              <a:ahLst/>
              <a:cxnLst/>
              <a:rect l="l" t="t" r="r" b="b"/>
              <a:pathLst>
                <a:path w="2601" h="277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101"/>
                    <a:pt x="1701" y="134"/>
                    <a:pt x="2569" y="268"/>
                  </a:cubicBezTo>
                  <a:cubicBezTo>
                    <a:pt x="2575" y="274"/>
                    <a:pt x="2581" y="277"/>
                    <a:pt x="2585" y="277"/>
                  </a:cubicBezTo>
                  <a:cubicBezTo>
                    <a:pt x="2601" y="277"/>
                    <a:pt x="2595" y="234"/>
                    <a:pt x="2569" y="234"/>
                  </a:cubicBezTo>
                  <a:cubicBezTo>
                    <a:pt x="1735" y="101"/>
                    <a:pt x="867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2"/>
            <p:cNvSpPr/>
            <p:nvPr/>
          </p:nvSpPr>
          <p:spPr>
            <a:xfrm>
              <a:off x="4558236" y="3301684"/>
              <a:ext cx="7316" cy="43151"/>
            </a:xfrm>
            <a:custGeom>
              <a:avLst/>
              <a:gdLst/>
              <a:ahLst/>
              <a:cxnLst/>
              <a:rect l="l" t="t" r="r" b="b"/>
              <a:pathLst>
                <a:path w="335" h="1976" extrusionOk="0">
                  <a:moveTo>
                    <a:pt x="50" y="1"/>
                  </a:moveTo>
                  <a:cubicBezTo>
                    <a:pt x="31" y="1"/>
                    <a:pt x="1" y="15"/>
                    <a:pt x="1" y="15"/>
                  </a:cubicBezTo>
                  <a:cubicBezTo>
                    <a:pt x="34" y="349"/>
                    <a:pt x="68" y="649"/>
                    <a:pt x="101" y="983"/>
                  </a:cubicBezTo>
                  <a:cubicBezTo>
                    <a:pt x="101" y="1150"/>
                    <a:pt x="134" y="1316"/>
                    <a:pt x="134" y="1483"/>
                  </a:cubicBezTo>
                  <a:cubicBezTo>
                    <a:pt x="134" y="1617"/>
                    <a:pt x="168" y="1783"/>
                    <a:pt x="201" y="1950"/>
                  </a:cubicBezTo>
                  <a:cubicBezTo>
                    <a:pt x="218" y="1967"/>
                    <a:pt x="243" y="1975"/>
                    <a:pt x="268" y="1975"/>
                  </a:cubicBezTo>
                  <a:cubicBezTo>
                    <a:pt x="293" y="1975"/>
                    <a:pt x="318" y="1967"/>
                    <a:pt x="335" y="1950"/>
                  </a:cubicBezTo>
                  <a:cubicBezTo>
                    <a:pt x="335" y="1850"/>
                    <a:pt x="335" y="1783"/>
                    <a:pt x="335" y="1683"/>
                  </a:cubicBezTo>
                  <a:lnTo>
                    <a:pt x="301" y="1450"/>
                  </a:lnTo>
                  <a:cubicBezTo>
                    <a:pt x="301" y="1283"/>
                    <a:pt x="234" y="1116"/>
                    <a:pt x="201" y="949"/>
                  </a:cubicBezTo>
                  <a:cubicBezTo>
                    <a:pt x="168" y="649"/>
                    <a:pt x="101" y="316"/>
                    <a:pt x="68" y="15"/>
                  </a:cubicBezTo>
                  <a:cubicBezTo>
                    <a:pt x="68" y="4"/>
                    <a:pt x="60" y="1"/>
                    <a:pt x="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4837969" y="3092158"/>
              <a:ext cx="101260" cy="684082"/>
            </a:xfrm>
            <a:custGeom>
              <a:avLst/>
              <a:gdLst/>
              <a:ahLst/>
              <a:cxnLst/>
              <a:rect l="l" t="t" r="r" b="b"/>
              <a:pathLst>
                <a:path w="4637" h="31326" extrusionOk="0">
                  <a:moveTo>
                    <a:pt x="2733" y="0"/>
                  </a:moveTo>
                  <a:cubicBezTo>
                    <a:pt x="2701" y="0"/>
                    <a:pt x="2668" y="1"/>
                    <a:pt x="2635" y="4"/>
                  </a:cubicBezTo>
                  <a:cubicBezTo>
                    <a:pt x="1768" y="37"/>
                    <a:pt x="1368" y="938"/>
                    <a:pt x="1201" y="1671"/>
                  </a:cubicBezTo>
                  <a:cubicBezTo>
                    <a:pt x="634" y="3906"/>
                    <a:pt x="601" y="6241"/>
                    <a:pt x="467" y="8543"/>
                  </a:cubicBezTo>
                  <a:cubicBezTo>
                    <a:pt x="234" y="13380"/>
                    <a:pt x="33" y="18250"/>
                    <a:pt x="0" y="23087"/>
                  </a:cubicBezTo>
                  <a:lnTo>
                    <a:pt x="0" y="27123"/>
                  </a:lnTo>
                  <a:cubicBezTo>
                    <a:pt x="0" y="28491"/>
                    <a:pt x="0" y="29858"/>
                    <a:pt x="100" y="31226"/>
                  </a:cubicBezTo>
                  <a:cubicBezTo>
                    <a:pt x="100" y="31293"/>
                    <a:pt x="150" y="31326"/>
                    <a:pt x="200" y="31326"/>
                  </a:cubicBezTo>
                  <a:cubicBezTo>
                    <a:pt x="250" y="31326"/>
                    <a:pt x="300" y="31293"/>
                    <a:pt x="300" y="31226"/>
                  </a:cubicBezTo>
                  <a:cubicBezTo>
                    <a:pt x="300" y="30058"/>
                    <a:pt x="267" y="28891"/>
                    <a:pt x="267" y="27723"/>
                  </a:cubicBezTo>
                  <a:cubicBezTo>
                    <a:pt x="267" y="26556"/>
                    <a:pt x="267" y="25422"/>
                    <a:pt x="267" y="24288"/>
                  </a:cubicBezTo>
                  <a:cubicBezTo>
                    <a:pt x="300" y="21953"/>
                    <a:pt x="367" y="19651"/>
                    <a:pt x="467" y="17349"/>
                  </a:cubicBezTo>
                  <a:cubicBezTo>
                    <a:pt x="534" y="15048"/>
                    <a:pt x="634" y="12746"/>
                    <a:pt x="734" y="10444"/>
                  </a:cubicBezTo>
                  <a:cubicBezTo>
                    <a:pt x="801" y="9277"/>
                    <a:pt x="834" y="8143"/>
                    <a:pt x="901" y="6975"/>
                  </a:cubicBezTo>
                  <a:cubicBezTo>
                    <a:pt x="934" y="5841"/>
                    <a:pt x="1001" y="4740"/>
                    <a:pt x="1101" y="3639"/>
                  </a:cubicBezTo>
                  <a:cubicBezTo>
                    <a:pt x="1201" y="3039"/>
                    <a:pt x="1268" y="2405"/>
                    <a:pt x="1401" y="1805"/>
                  </a:cubicBezTo>
                  <a:cubicBezTo>
                    <a:pt x="1468" y="1338"/>
                    <a:pt x="1668" y="904"/>
                    <a:pt x="1935" y="537"/>
                  </a:cubicBezTo>
                  <a:cubicBezTo>
                    <a:pt x="2153" y="319"/>
                    <a:pt x="2451" y="210"/>
                    <a:pt x="2752" y="210"/>
                  </a:cubicBezTo>
                  <a:cubicBezTo>
                    <a:pt x="3003" y="210"/>
                    <a:pt x="3257" y="286"/>
                    <a:pt x="3469" y="437"/>
                  </a:cubicBezTo>
                  <a:cubicBezTo>
                    <a:pt x="3936" y="771"/>
                    <a:pt x="4303" y="1238"/>
                    <a:pt x="4537" y="1771"/>
                  </a:cubicBezTo>
                  <a:cubicBezTo>
                    <a:pt x="4570" y="1771"/>
                    <a:pt x="4637" y="1738"/>
                    <a:pt x="4603" y="1738"/>
                  </a:cubicBezTo>
                  <a:cubicBezTo>
                    <a:pt x="4216" y="963"/>
                    <a:pt x="3703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4879262" y="3079471"/>
              <a:ext cx="146661" cy="183238"/>
            </a:xfrm>
            <a:custGeom>
              <a:avLst/>
              <a:gdLst/>
              <a:ahLst/>
              <a:cxnLst/>
              <a:rect l="l" t="t" r="r" b="b"/>
              <a:pathLst>
                <a:path w="6716" h="8391" extrusionOk="0">
                  <a:moveTo>
                    <a:pt x="2660" y="1"/>
                  </a:moveTo>
                  <a:cubicBezTo>
                    <a:pt x="1909" y="1"/>
                    <a:pt x="2446" y="1952"/>
                    <a:pt x="2446" y="1952"/>
                  </a:cubicBezTo>
                  <a:cubicBezTo>
                    <a:pt x="2446" y="1952"/>
                    <a:pt x="1454" y="1255"/>
                    <a:pt x="798" y="1255"/>
                  </a:cubicBezTo>
                  <a:cubicBezTo>
                    <a:pt x="305" y="1255"/>
                    <a:pt x="1" y="1647"/>
                    <a:pt x="444" y="3020"/>
                  </a:cubicBezTo>
                  <a:cubicBezTo>
                    <a:pt x="1145" y="5154"/>
                    <a:pt x="6715" y="8390"/>
                    <a:pt x="6715" y="8390"/>
                  </a:cubicBezTo>
                  <a:cubicBezTo>
                    <a:pt x="6715" y="8390"/>
                    <a:pt x="6615" y="2920"/>
                    <a:pt x="3480" y="418"/>
                  </a:cubicBezTo>
                  <a:cubicBezTo>
                    <a:pt x="3109" y="120"/>
                    <a:pt x="2845" y="1"/>
                    <a:pt x="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4914442" y="3126879"/>
              <a:ext cx="105650" cy="119801"/>
            </a:xfrm>
            <a:custGeom>
              <a:avLst/>
              <a:gdLst/>
              <a:ahLst/>
              <a:cxnLst/>
              <a:rect l="l" t="t" r="r" b="b"/>
              <a:pathLst>
                <a:path w="4838" h="5486" extrusionOk="0">
                  <a:moveTo>
                    <a:pt x="1028" y="1"/>
                  </a:moveTo>
                  <a:cubicBezTo>
                    <a:pt x="1018" y="1"/>
                    <a:pt x="1001" y="24"/>
                    <a:pt x="1001" y="48"/>
                  </a:cubicBezTo>
                  <a:cubicBezTo>
                    <a:pt x="1368" y="515"/>
                    <a:pt x="1702" y="982"/>
                    <a:pt x="2035" y="1449"/>
                  </a:cubicBezTo>
                  <a:cubicBezTo>
                    <a:pt x="1402" y="1282"/>
                    <a:pt x="734" y="1182"/>
                    <a:pt x="67" y="1115"/>
                  </a:cubicBezTo>
                  <a:cubicBezTo>
                    <a:pt x="34" y="1115"/>
                    <a:pt x="1" y="1149"/>
                    <a:pt x="67" y="1149"/>
                  </a:cubicBezTo>
                  <a:cubicBezTo>
                    <a:pt x="768" y="1249"/>
                    <a:pt x="1468" y="1449"/>
                    <a:pt x="2135" y="1582"/>
                  </a:cubicBezTo>
                  <a:cubicBezTo>
                    <a:pt x="2402" y="1949"/>
                    <a:pt x="2669" y="2350"/>
                    <a:pt x="2936" y="2717"/>
                  </a:cubicBezTo>
                  <a:lnTo>
                    <a:pt x="3236" y="3184"/>
                  </a:lnTo>
                  <a:lnTo>
                    <a:pt x="3003" y="3150"/>
                  </a:lnTo>
                  <a:lnTo>
                    <a:pt x="2536" y="3117"/>
                  </a:lnTo>
                  <a:cubicBezTo>
                    <a:pt x="2202" y="3084"/>
                    <a:pt x="1902" y="3084"/>
                    <a:pt x="1568" y="3050"/>
                  </a:cubicBezTo>
                  <a:cubicBezTo>
                    <a:pt x="1535" y="3050"/>
                    <a:pt x="1535" y="3117"/>
                    <a:pt x="1568" y="3117"/>
                  </a:cubicBezTo>
                  <a:cubicBezTo>
                    <a:pt x="1902" y="3117"/>
                    <a:pt x="2202" y="3150"/>
                    <a:pt x="2502" y="3184"/>
                  </a:cubicBezTo>
                  <a:lnTo>
                    <a:pt x="3003" y="3250"/>
                  </a:lnTo>
                  <a:lnTo>
                    <a:pt x="3303" y="3250"/>
                  </a:lnTo>
                  <a:lnTo>
                    <a:pt x="3837" y="4051"/>
                  </a:lnTo>
                  <a:cubicBezTo>
                    <a:pt x="4137" y="4518"/>
                    <a:pt x="4437" y="5018"/>
                    <a:pt x="4771" y="5485"/>
                  </a:cubicBezTo>
                  <a:cubicBezTo>
                    <a:pt x="4771" y="5485"/>
                    <a:pt x="4837" y="5485"/>
                    <a:pt x="4804" y="5452"/>
                  </a:cubicBezTo>
                  <a:cubicBezTo>
                    <a:pt x="4537" y="4952"/>
                    <a:pt x="4237" y="4451"/>
                    <a:pt x="3937" y="3984"/>
                  </a:cubicBezTo>
                  <a:cubicBezTo>
                    <a:pt x="3870" y="3917"/>
                    <a:pt x="3837" y="3817"/>
                    <a:pt x="3770" y="3751"/>
                  </a:cubicBezTo>
                  <a:cubicBezTo>
                    <a:pt x="3770" y="3651"/>
                    <a:pt x="3770" y="3584"/>
                    <a:pt x="3770" y="3484"/>
                  </a:cubicBezTo>
                  <a:lnTo>
                    <a:pt x="3770" y="3084"/>
                  </a:lnTo>
                  <a:cubicBezTo>
                    <a:pt x="3770" y="2850"/>
                    <a:pt x="3770" y="2583"/>
                    <a:pt x="3803" y="2316"/>
                  </a:cubicBezTo>
                  <a:cubicBezTo>
                    <a:pt x="3803" y="2300"/>
                    <a:pt x="3787" y="2291"/>
                    <a:pt x="3770" y="2291"/>
                  </a:cubicBezTo>
                  <a:cubicBezTo>
                    <a:pt x="3753" y="2291"/>
                    <a:pt x="3737" y="2300"/>
                    <a:pt x="3737" y="2316"/>
                  </a:cubicBezTo>
                  <a:cubicBezTo>
                    <a:pt x="3737" y="2583"/>
                    <a:pt x="3737" y="2817"/>
                    <a:pt x="3737" y="3084"/>
                  </a:cubicBezTo>
                  <a:lnTo>
                    <a:pt x="3737" y="3450"/>
                  </a:lnTo>
                  <a:lnTo>
                    <a:pt x="3737" y="3617"/>
                  </a:lnTo>
                  <a:cubicBezTo>
                    <a:pt x="3503" y="3284"/>
                    <a:pt x="3270" y="2917"/>
                    <a:pt x="3036" y="2617"/>
                  </a:cubicBezTo>
                  <a:lnTo>
                    <a:pt x="2836" y="2316"/>
                  </a:lnTo>
                  <a:cubicBezTo>
                    <a:pt x="2803" y="1983"/>
                    <a:pt x="2803" y="1649"/>
                    <a:pt x="2836" y="1349"/>
                  </a:cubicBezTo>
                  <a:lnTo>
                    <a:pt x="2836" y="282"/>
                  </a:lnTo>
                  <a:cubicBezTo>
                    <a:pt x="2836" y="265"/>
                    <a:pt x="2828" y="257"/>
                    <a:pt x="2815" y="257"/>
                  </a:cubicBezTo>
                  <a:cubicBezTo>
                    <a:pt x="2803" y="257"/>
                    <a:pt x="2786" y="265"/>
                    <a:pt x="2769" y="282"/>
                  </a:cubicBezTo>
                  <a:cubicBezTo>
                    <a:pt x="2769" y="648"/>
                    <a:pt x="2769" y="1015"/>
                    <a:pt x="2736" y="1382"/>
                  </a:cubicBezTo>
                  <a:cubicBezTo>
                    <a:pt x="2736" y="1649"/>
                    <a:pt x="2736" y="1883"/>
                    <a:pt x="2736" y="2150"/>
                  </a:cubicBezTo>
                  <a:cubicBezTo>
                    <a:pt x="2202" y="1416"/>
                    <a:pt x="1635" y="715"/>
                    <a:pt x="1035" y="15"/>
                  </a:cubicBezTo>
                  <a:cubicBezTo>
                    <a:pt x="1035" y="5"/>
                    <a:pt x="1032" y="1"/>
                    <a:pt x="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4968357" y="3114978"/>
              <a:ext cx="2555" cy="32625"/>
            </a:xfrm>
            <a:custGeom>
              <a:avLst/>
              <a:gdLst/>
              <a:ahLst/>
              <a:cxnLst/>
              <a:rect l="l" t="t" r="r" b="b"/>
              <a:pathLst>
                <a:path w="117" h="1494" extrusionOk="0">
                  <a:moveTo>
                    <a:pt x="83" y="1"/>
                  </a:moveTo>
                  <a:cubicBezTo>
                    <a:pt x="67" y="1"/>
                    <a:pt x="50" y="9"/>
                    <a:pt x="67" y="26"/>
                  </a:cubicBezTo>
                  <a:cubicBezTo>
                    <a:pt x="67" y="293"/>
                    <a:pt x="33" y="526"/>
                    <a:pt x="0" y="760"/>
                  </a:cubicBezTo>
                  <a:lnTo>
                    <a:pt x="0" y="1127"/>
                  </a:lnTo>
                  <a:lnTo>
                    <a:pt x="0" y="1294"/>
                  </a:lnTo>
                  <a:cubicBezTo>
                    <a:pt x="0" y="1360"/>
                    <a:pt x="0" y="1427"/>
                    <a:pt x="0" y="1494"/>
                  </a:cubicBezTo>
                  <a:lnTo>
                    <a:pt x="67" y="1494"/>
                  </a:lnTo>
                  <a:cubicBezTo>
                    <a:pt x="67" y="1427"/>
                    <a:pt x="67" y="1360"/>
                    <a:pt x="67" y="1327"/>
                  </a:cubicBezTo>
                  <a:lnTo>
                    <a:pt x="67" y="1127"/>
                  </a:lnTo>
                  <a:lnTo>
                    <a:pt x="67" y="793"/>
                  </a:lnTo>
                  <a:cubicBezTo>
                    <a:pt x="67" y="526"/>
                    <a:pt x="67" y="293"/>
                    <a:pt x="100" y="26"/>
                  </a:cubicBezTo>
                  <a:cubicBezTo>
                    <a:pt x="117" y="9"/>
                    <a:pt x="100" y="1"/>
                    <a:pt x="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4925360" y="3163609"/>
              <a:ext cx="29896" cy="4389"/>
            </a:xfrm>
            <a:custGeom>
              <a:avLst/>
              <a:gdLst/>
              <a:ahLst/>
              <a:cxnLst/>
              <a:rect l="l" t="t" r="r" b="b"/>
              <a:pathLst>
                <a:path w="1369" h="201" extrusionOk="0">
                  <a:moveTo>
                    <a:pt x="34" y="1"/>
                  </a:moveTo>
                  <a:cubicBezTo>
                    <a:pt x="1" y="1"/>
                    <a:pt x="1" y="67"/>
                    <a:pt x="34" y="67"/>
                  </a:cubicBezTo>
                  <a:cubicBezTo>
                    <a:pt x="468" y="101"/>
                    <a:pt x="902" y="167"/>
                    <a:pt x="1369" y="201"/>
                  </a:cubicBezTo>
                  <a:cubicBezTo>
                    <a:pt x="1369" y="201"/>
                    <a:pt x="1369" y="134"/>
                    <a:pt x="1369" y="134"/>
                  </a:cubicBezTo>
                  <a:cubicBezTo>
                    <a:pt x="1135" y="101"/>
                    <a:pt x="935" y="101"/>
                    <a:pt x="735" y="67"/>
                  </a:cubicBezTo>
                  <a:cubicBezTo>
                    <a:pt x="501" y="67"/>
                    <a:pt x="268" y="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2"/>
            <p:cNvSpPr/>
            <p:nvPr/>
          </p:nvSpPr>
          <p:spPr>
            <a:xfrm>
              <a:off x="4992749" y="3166710"/>
              <a:ext cx="393" cy="568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5" y="0"/>
                  </a:moveTo>
                  <a:cubicBezTo>
                    <a:pt x="0" y="0"/>
                    <a:pt x="0" y="9"/>
                    <a:pt x="17" y="25"/>
                  </a:cubicBezTo>
                  <a:cubicBezTo>
                    <a:pt x="17" y="9"/>
                    <a:pt x="9" y="0"/>
                    <a:pt x="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2"/>
            <p:cNvSpPr/>
            <p:nvPr/>
          </p:nvSpPr>
          <p:spPr>
            <a:xfrm>
              <a:off x="4731600" y="3432379"/>
              <a:ext cx="210557" cy="373203"/>
            </a:xfrm>
            <a:custGeom>
              <a:avLst/>
              <a:gdLst/>
              <a:ahLst/>
              <a:cxnLst/>
              <a:rect l="l" t="t" r="r" b="b"/>
              <a:pathLst>
                <a:path w="9642" h="17090" extrusionOk="0">
                  <a:moveTo>
                    <a:pt x="5707" y="1"/>
                  </a:moveTo>
                  <a:cubicBezTo>
                    <a:pt x="4441" y="1"/>
                    <a:pt x="3561" y="954"/>
                    <a:pt x="3036" y="2036"/>
                  </a:cubicBezTo>
                  <a:cubicBezTo>
                    <a:pt x="2770" y="2603"/>
                    <a:pt x="2569" y="3204"/>
                    <a:pt x="2403" y="3837"/>
                  </a:cubicBezTo>
                  <a:cubicBezTo>
                    <a:pt x="2169" y="4671"/>
                    <a:pt x="1936" y="5505"/>
                    <a:pt x="1736" y="6339"/>
                  </a:cubicBezTo>
                  <a:cubicBezTo>
                    <a:pt x="1335" y="7974"/>
                    <a:pt x="968" y="9642"/>
                    <a:pt x="701" y="11309"/>
                  </a:cubicBezTo>
                  <a:cubicBezTo>
                    <a:pt x="535" y="12210"/>
                    <a:pt x="368" y="13144"/>
                    <a:pt x="268" y="14078"/>
                  </a:cubicBezTo>
                  <a:cubicBezTo>
                    <a:pt x="134" y="15012"/>
                    <a:pt x="34" y="15979"/>
                    <a:pt x="1" y="16947"/>
                  </a:cubicBezTo>
                  <a:cubicBezTo>
                    <a:pt x="1" y="17038"/>
                    <a:pt x="82" y="17090"/>
                    <a:pt x="160" y="17090"/>
                  </a:cubicBezTo>
                  <a:cubicBezTo>
                    <a:pt x="224" y="17090"/>
                    <a:pt x="286" y="17055"/>
                    <a:pt x="301" y="16980"/>
                  </a:cubicBezTo>
                  <a:cubicBezTo>
                    <a:pt x="468" y="16180"/>
                    <a:pt x="535" y="15379"/>
                    <a:pt x="635" y="14612"/>
                  </a:cubicBezTo>
                  <a:cubicBezTo>
                    <a:pt x="735" y="13811"/>
                    <a:pt x="868" y="13011"/>
                    <a:pt x="1002" y="12210"/>
                  </a:cubicBezTo>
                  <a:cubicBezTo>
                    <a:pt x="1269" y="10642"/>
                    <a:pt x="1602" y="9075"/>
                    <a:pt x="1936" y="7507"/>
                  </a:cubicBezTo>
                  <a:cubicBezTo>
                    <a:pt x="2269" y="6039"/>
                    <a:pt x="2603" y="4538"/>
                    <a:pt x="3070" y="3070"/>
                  </a:cubicBezTo>
                  <a:cubicBezTo>
                    <a:pt x="3437" y="2070"/>
                    <a:pt x="3970" y="835"/>
                    <a:pt x="5071" y="468"/>
                  </a:cubicBezTo>
                  <a:cubicBezTo>
                    <a:pt x="5344" y="379"/>
                    <a:pt x="5611" y="340"/>
                    <a:pt x="5874" y="340"/>
                  </a:cubicBezTo>
                  <a:cubicBezTo>
                    <a:pt x="7281" y="340"/>
                    <a:pt x="8539" y="1482"/>
                    <a:pt x="9608" y="2270"/>
                  </a:cubicBezTo>
                  <a:cubicBezTo>
                    <a:pt x="9608" y="2270"/>
                    <a:pt x="9641" y="2236"/>
                    <a:pt x="9608" y="2236"/>
                  </a:cubicBezTo>
                  <a:cubicBezTo>
                    <a:pt x="8407" y="1336"/>
                    <a:pt x="7373" y="68"/>
                    <a:pt x="5772" y="1"/>
                  </a:cubicBezTo>
                  <a:cubicBezTo>
                    <a:pt x="5750" y="1"/>
                    <a:pt x="5728" y="1"/>
                    <a:pt x="5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4808816" y="3380298"/>
              <a:ext cx="300025" cy="363900"/>
            </a:xfrm>
            <a:custGeom>
              <a:avLst/>
              <a:gdLst/>
              <a:ahLst/>
              <a:cxnLst/>
              <a:rect l="l" t="t" r="r" b="b"/>
              <a:pathLst>
                <a:path w="13739" h="16664" extrusionOk="0">
                  <a:moveTo>
                    <a:pt x="5799" y="1"/>
                  </a:moveTo>
                  <a:cubicBezTo>
                    <a:pt x="5633" y="1"/>
                    <a:pt x="5479" y="28"/>
                    <a:pt x="5338" y="85"/>
                  </a:cubicBezTo>
                  <a:cubicBezTo>
                    <a:pt x="3770" y="685"/>
                    <a:pt x="4871" y="3754"/>
                    <a:pt x="4871" y="3754"/>
                  </a:cubicBezTo>
                  <a:cubicBezTo>
                    <a:pt x="4871" y="3754"/>
                    <a:pt x="3893" y="2993"/>
                    <a:pt x="2764" y="2993"/>
                  </a:cubicBezTo>
                  <a:cubicBezTo>
                    <a:pt x="2361" y="2993"/>
                    <a:pt x="1939" y="3090"/>
                    <a:pt x="1535" y="3354"/>
                  </a:cubicBezTo>
                  <a:cubicBezTo>
                    <a:pt x="1" y="4354"/>
                    <a:pt x="868" y="8191"/>
                    <a:pt x="4404" y="11126"/>
                  </a:cubicBezTo>
                  <a:cubicBezTo>
                    <a:pt x="6972" y="13194"/>
                    <a:pt x="9741" y="15062"/>
                    <a:pt x="12610" y="16663"/>
                  </a:cubicBezTo>
                  <a:cubicBezTo>
                    <a:pt x="13738" y="6727"/>
                    <a:pt x="8386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4894767" y="3450787"/>
              <a:ext cx="174634" cy="244908"/>
            </a:xfrm>
            <a:custGeom>
              <a:avLst/>
              <a:gdLst/>
              <a:ahLst/>
              <a:cxnLst/>
              <a:rect l="l" t="t" r="r" b="b"/>
              <a:pathLst>
                <a:path w="7997" h="11215" extrusionOk="0">
                  <a:moveTo>
                    <a:pt x="4216" y="1"/>
                  </a:moveTo>
                  <a:cubicBezTo>
                    <a:pt x="4204" y="1"/>
                    <a:pt x="4187" y="9"/>
                    <a:pt x="4171" y="26"/>
                  </a:cubicBezTo>
                  <a:cubicBezTo>
                    <a:pt x="4004" y="693"/>
                    <a:pt x="3837" y="1360"/>
                    <a:pt x="3704" y="2027"/>
                  </a:cubicBezTo>
                  <a:cubicBezTo>
                    <a:pt x="3637" y="2361"/>
                    <a:pt x="3570" y="2694"/>
                    <a:pt x="3537" y="3028"/>
                  </a:cubicBezTo>
                  <a:cubicBezTo>
                    <a:pt x="3503" y="3195"/>
                    <a:pt x="3503" y="3361"/>
                    <a:pt x="3470" y="3528"/>
                  </a:cubicBezTo>
                  <a:lnTo>
                    <a:pt x="3470" y="3695"/>
                  </a:lnTo>
                  <a:cubicBezTo>
                    <a:pt x="3303" y="3461"/>
                    <a:pt x="3137" y="3195"/>
                    <a:pt x="2970" y="2961"/>
                  </a:cubicBezTo>
                  <a:cubicBezTo>
                    <a:pt x="2436" y="2261"/>
                    <a:pt x="1869" y="1560"/>
                    <a:pt x="1302" y="893"/>
                  </a:cubicBezTo>
                  <a:cubicBezTo>
                    <a:pt x="1302" y="883"/>
                    <a:pt x="1296" y="879"/>
                    <a:pt x="1289" y="879"/>
                  </a:cubicBezTo>
                  <a:cubicBezTo>
                    <a:pt x="1271" y="879"/>
                    <a:pt x="1245" y="903"/>
                    <a:pt x="1269" y="926"/>
                  </a:cubicBezTo>
                  <a:cubicBezTo>
                    <a:pt x="2236" y="2161"/>
                    <a:pt x="3103" y="3461"/>
                    <a:pt x="3937" y="4829"/>
                  </a:cubicBezTo>
                  <a:cubicBezTo>
                    <a:pt x="4071" y="5063"/>
                    <a:pt x="4237" y="5329"/>
                    <a:pt x="4371" y="5563"/>
                  </a:cubicBezTo>
                  <a:lnTo>
                    <a:pt x="4237" y="5563"/>
                  </a:lnTo>
                  <a:cubicBezTo>
                    <a:pt x="4037" y="5530"/>
                    <a:pt x="3804" y="5530"/>
                    <a:pt x="3637" y="5496"/>
                  </a:cubicBezTo>
                  <a:cubicBezTo>
                    <a:pt x="3203" y="5463"/>
                    <a:pt x="2836" y="5430"/>
                    <a:pt x="2436" y="5396"/>
                  </a:cubicBezTo>
                  <a:cubicBezTo>
                    <a:pt x="1635" y="5329"/>
                    <a:pt x="835" y="5296"/>
                    <a:pt x="34" y="5196"/>
                  </a:cubicBezTo>
                  <a:cubicBezTo>
                    <a:pt x="1" y="5196"/>
                    <a:pt x="1" y="5263"/>
                    <a:pt x="34" y="5263"/>
                  </a:cubicBezTo>
                  <a:cubicBezTo>
                    <a:pt x="835" y="5363"/>
                    <a:pt x="1635" y="5496"/>
                    <a:pt x="2469" y="5596"/>
                  </a:cubicBezTo>
                  <a:lnTo>
                    <a:pt x="3637" y="5763"/>
                  </a:lnTo>
                  <a:cubicBezTo>
                    <a:pt x="3937" y="5830"/>
                    <a:pt x="4237" y="5863"/>
                    <a:pt x="4538" y="5863"/>
                  </a:cubicBezTo>
                  <a:lnTo>
                    <a:pt x="5472" y="7331"/>
                  </a:lnTo>
                  <a:lnTo>
                    <a:pt x="2569" y="7331"/>
                  </a:lnTo>
                  <a:cubicBezTo>
                    <a:pt x="2536" y="7331"/>
                    <a:pt x="2536" y="7364"/>
                    <a:pt x="2569" y="7364"/>
                  </a:cubicBezTo>
                  <a:cubicBezTo>
                    <a:pt x="3103" y="7364"/>
                    <a:pt x="3604" y="7398"/>
                    <a:pt x="4137" y="7431"/>
                  </a:cubicBezTo>
                  <a:lnTo>
                    <a:pt x="4871" y="7498"/>
                  </a:lnTo>
                  <a:lnTo>
                    <a:pt x="5238" y="7498"/>
                  </a:lnTo>
                  <a:cubicBezTo>
                    <a:pt x="5288" y="7514"/>
                    <a:pt x="5346" y="7523"/>
                    <a:pt x="5405" y="7523"/>
                  </a:cubicBezTo>
                  <a:cubicBezTo>
                    <a:pt x="5463" y="7523"/>
                    <a:pt x="5522" y="7514"/>
                    <a:pt x="5572" y="7498"/>
                  </a:cubicBezTo>
                  <a:lnTo>
                    <a:pt x="6372" y="8799"/>
                  </a:lnTo>
                  <a:cubicBezTo>
                    <a:pt x="6606" y="9232"/>
                    <a:pt x="6873" y="9599"/>
                    <a:pt x="7106" y="9999"/>
                  </a:cubicBezTo>
                  <a:cubicBezTo>
                    <a:pt x="7340" y="10433"/>
                    <a:pt x="7606" y="10833"/>
                    <a:pt x="7907" y="11200"/>
                  </a:cubicBezTo>
                  <a:cubicBezTo>
                    <a:pt x="7926" y="11210"/>
                    <a:pt x="7943" y="11214"/>
                    <a:pt x="7956" y="11214"/>
                  </a:cubicBezTo>
                  <a:cubicBezTo>
                    <a:pt x="7987" y="11214"/>
                    <a:pt x="7997" y="11191"/>
                    <a:pt x="7973" y="11167"/>
                  </a:cubicBezTo>
                  <a:cubicBezTo>
                    <a:pt x="7807" y="10800"/>
                    <a:pt x="7606" y="10433"/>
                    <a:pt x="7406" y="10100"/>
                  </a:cubicBezTo>
                  <a:cubicBezTo>
                    <a:pt x="7206" y="9733"/>
                    <a:pt x="7006" y="9399"/>
                    <a:pt x="6806" y="9032"/>
                  </a:cubicBezTo>
                  <a:cubicBezTo>
                    <a:pt x="6372" y="8332"/>
                    <a:pt x="5972" y="7631"/>
                    <a:pt x="5572" y="6931"/>
                  </a:cubicBezTo>
                  <a:lnTo>
                    <a:pt x="5371" y="6597"/>
                  </a:lnTo>
                  <a:lnTo>
                    <a:pt x="5371" y="6497"/>
                  </a:lnTo>
                  <a:lnTo>
                    <a:pt x="5472" y="6163"/>
                  </a:lnTo>
                  <a:cubicBezTo>
                    <a:pt x="5505" y="5963"/>
                    <a:pt x="5538" y="5730"/>
                    <a:pt x="5605" y="5496"/>
                  </a:cubicBezTo>
                  <a:cubicBezTo>
                    <a:pt x="5672" y="5029"/>
                    <a:pt x="5738" y="4562"/>
                    <a:pt x="5872" y="4129"/>
                  </a:cubicBezTo>
                  <a:cubicBezTo>
                    <a:pt x="5872" y="4109"/>
                    <a:pt x="5861" y="4090"/>
                    <a:pt x="5851" y="4090"/>
                  </a:cubicBezTo>
                  <a:cubicBezTo>
                    <a:pt x="5844" y="4090"/>
                    <a:pt x="5838" y="4100"/>
                    <a:pt x="5838" y="4129"/>
                  </a:cubicBezTo>
                  <a:cubicBezTo>
                    <a:pt x="5738" y="4562"/>
                    <a:pt x="5572" y="5029"/>
                    <a:pt x="5438" y="5463"/>
                  </a:cubicBezTo>
                  <a:cubicBezTo>
                    <a:pt x="5371" y="5696"/>
                    <a:pt x="5305" y="5897"/>
                    <a:pt x="5271" y="6130"/>
                  </a:cubicBezTo>
                  <a:lnTo>
                    <a:pt x="5205" y="6364"/>
                  </a:lnTo>
                  <a:cubicBezTo>
                    <a:pt x="4704" y="5530"/>
                    <a:pt x="4171" y="4696"/>
                    <a:pt x="3637" y="3895"/>
                  </a:cubicBezTo>
                  <a:cubicBezTo>
                    <a:pt x="3670" y="3795"/>
                    <a:pt x="3670" y="3695"/>
                    <a:pt x="3670" y="3562"/>
                  </a:cubicBezTo>
                  <a:cubicBezTo>
                    <a:pt x="3670" y="3428"/>
                    <a:pt x="3704" y="3261"/>
                    <a:pt x="3737" y="3095"/>
                  </a:cubicBezTo>
                  <a:cubicBezTo>
                    <a:pt x="3770" y="2761"/>
                    <a:pt x="3804" y="2394"/>
                    <a:pt x="3870" y="2060"/>
                  </a:cubicBezTo>
                  <a:cubicBezTo>
                    <a:pt x="3970" y="1393"/>
                    <a:pt x="4071" y="693"/>
                    <a:pt x="4237" y="26"/>
                  </a:cubicBezTo>
                  <a:cubicBezTo>
                    <a:pt x="4237" y="9"/>
                    <a:pt x="4229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5007904" y="3507607"/>
              <a:ext cx="12906" cy="45313"/>
            </a:xfrm>
            <a:custGeom>
              <a:avLst/>
              <a:gdLst/>
              <a:ahLst/>
              <a:cxnLst/>
              <a:rect l="l" t="t" r="r" b="b"/>
              <a:pathLst>
                <a:path w="591" h="2075" extrusionOk="0">
                  <a:moveTo>
                    <a:pt x="570" y="1"/>
                  </a:moveTo>
                  <a:cubicBezTo>
                    <a:pt x="557" y="1"/>
                    <a:pt x="541" y="9"/>
                    <a:pt x="524" y="26"/>
                  </a:cubicBezTo>
                  <a:cubicBezTo>
                    <a:pt x="491" y="359"/>
                    <a:pt x="424" y="693"/>
                    <a:pt x="324" y="1026"/>
                  </a:cubicBezTo>
                  <a:cubicBezTo>
                    <a:pt x="224" y="1360"/>
                    <a:pt x="124" y="1693"/>
                    <a:pt x="24" y="2027"/>
                  </a:cubicBezTo>
                  <a:cubicBezTo>
                    <a:pt x="0" y="2051"/>
                    <a:pt x="43" y="2074"/>
                    <a:pt x="70" y="2074"/>
                  </a:cubicBezTo>
                  <a:cubicBezTo>
                    <a:pt x="82" y="2074"/>
                    <a:pt x="90" y="2070"/>
                    <a:pt x="90" y="2060"/>
                  </a:cubicBezTo>
                  <a:cubicBezTo>
                    <a:pt x="190" y="1727"/>
                    <a:pt x="291" y="1393"/>
                    <a:pt x="357" y="1060"/>
                  </a:cubicBezTo>
                  <a:cubicBezTo>
                    <a:pt x="457" y="693"/>
                    <a:pt x="524" y="359"/>
                    <a:pt x="591" y="26"/>
                  </a:cubicBezTo>
                  <a:cubicBezTo>
                    <a:pt x="591" y="9"/>
                    <a:pt x="582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4870746" y="3543114"/>
              <a:ext cx="72850" cy="10962"/>
            </a:xfrm>
            <a:custGeom>
              <a:avLst/>
              <a:gdLst/>
              <a:ahLst/>
              <a:cxnLst/>
              <a:rect l="l" t="t" r="r" b="b"/>
              <a:pathLst>
                <a:path w="3336" h="502" extrusionOk="0">
                  <a:moveTo>
                    <a:pt x="67" y="1"/>
                  </a:moveTo>
                  <a:cubicBezTo>
                    <a:pt x="34" y="1"/>
                    <a:pt x="0" y="34"/>
                    <a:pt x="67" y="67"/>
                  </a:cubicBezTo>
                  <a:cubicBezTo>
                    <a:pt x="601" y="134"/>
                    <a:pt x="1134" y="201"/>
                    <a:pt x="1701" y="268"/>
                  </a:cubicBezTo>
                  <a:cubicBezTo>
                    <a:pt x="1968" y="301"/>
                    <a:pt x="2202" y="334"/>
                    <a:pt x="2502" y="368"/>
                  </a:cubicBezTo>
                  <a:lnTo>
                    <a:pt x="2869" y="434"/>
                  </a:lnTo>
                  <a:cubicBezTo>
                    <a:pt x="2914" y="425"/>
                    <a:pt x="2956" y="421"/>
                    <a:pt x="2996" y="421"/>
                  </a:cubicBezTo>
                  <a:cubicBezTo>
                    <a:pt x="3107" y="421"/>
                    <a:pt x="3205" y="452"/>
                    <a:pt x="3303" y="501"/>
                  </a:cubicBezTo>
                  <a:cubicBezTo>
                    <a:pt x="3336" y="501"/>
                    <a:pt x="3336" y="468"/>
                    <a:pt x="3336" y="468"/>
                  </a:cubicBezTo>
                  <a:cubicBezTo>
                    <a:pt x="3269" y="401"/>
                    <a:pt x="3169" y="368"/>
                    <a:pt x="3069" y="368"/>
                  </a:cubicBezTo>
                  <a:lnTo>
                    <a:pt x="2635" y="301"/>
                  </a:lnTo>
                  <a:cubicBezTo>
                    <a:pt x="2335" y="268"/>
                    <a:pt x="2068" y="234"/>
                    <a:pt x="1801" y="201"/>
                  </a:cubicBezTo>
                  <a:cubicBezTo>
                    <a:pt x="1201" y="134"/>
                    <a:pt x="634" y="67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4981460" y="3653828"/>
              <a:ext cx="38631" cy="2948"/>
            </a:xfrm>
            <a:custGeom>
              <a:avLst/>
              <a:gdLst/>
              <a:ahLst/>
              <a:cxnLst/>
              <a:rect l="l" t="t" r="r" b="b"/>
              <a:pathLst>
                <a:path w="1769" h="135" extrusionOk="0">
                  <a:moveTo>
                    <a:pt x="34" y="1"/>
                  </a:moveTo>
                  <a:cubicBezTo>
                    <a:pt x="0" y="1"/>
                    <a:pt x="0" y="68"/>
                    <a:pt x="34" y="68"/>
                  </a:cubicBezTo>
                  <a:lnTo>
                    <a:pt x="501" y="68"/>
                  </a:lnTo>
                  <a:lnTo>
                    <a:pt x="901" y="101"/>
                  </a:lnTo>
                  <a:cubicBezTo>
                    <a:pt x="1168" y="101"/>
                    <a:pt x="1468" y="134"/>
                    <a:pt x="1735" y="134"/>
                  </a:cubicBezTo>
                  <a:cubicBezTo>
                    <a:pt x="1768" y="101"/>
                    <a:pt x="1768" y="68"/>
                    <a:pt x="1735" y="68"/>
                  </a:cubicBezTo>
                  <a:cubicBezTo>
                    <a:pt x="1468" y="34"/>
                    <a:pt x="1201" y="34"/>
                    <a:pt x="901" y="1"/>
                  </a:cubicBezTo>
                  <a:lnTo>
                    <a:pt x="301" y="1"/>
                  </a:lnTo>
                  <a:cubicBezTo>
                    <a:pt x="251" y="18"/>
                    <a:pt x="209" y="26"/>
                    <a:pt x="167" y="26"/>
                  </a:cubicBezTo>
                  <a:cubicBezTo>
                    <a:pt x="126" y="26"/>
                    <a:pt x="84" y="18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5052124" y="3598471"/>
              <a:ext cx="9477" cy="39176"/>
            </a:xfrm>
            <a:custGeom>
              <a:avLst/>
              <a:gdLst/>
              <a:ahLst/>
              <a:cxnLst/>
              <a:rect l="l" t="t" r="r" b="b"/>
              <a:pathLst>
                <a:path w="434" h="1794" extrusionOk="0">
                  <a:moveTo>
                    <a:pt x="367" y="1"/>
                  </a:moveTo>
                  <a:lnTo>
                    <a:pt x="167" y="901"/>
                  </a:lnTo>
                  <a:lnTo>
                    <a:pt x="67" y="1335"/>
                  </a:lnTo>
                  <a:cubicBezTo>
                    <a:pt x="67" y="1402"/>
                    <a:pt x="67" y="1469"/>
                    <a:pt x="33" y="1535"/>
                  </a:cubicBezTo>
                  <a:cubicBezTo>
                    <a:pt x="0" y="1602"/>
                    <a:pt x="0" y="1702"/>
                    <a:pt x="0" y="1769"/>
                  </a:cubicBezTo>
                  <a:cubicBezTo>
                    <a:pt x="0" y="1785"/>
                    <a:pt x="17" y="1794"/>
                    <a:pt x="33" y="1794"/>
                  </a:cubicBezTo>
                  <a:cubicBezTo>
                    <a:pt x="50" y="1794"/>
                    <a:pt x="67" y="1785"/>
                    <a:pt x="67" y="1769"/>
                  </a:cubicBezTo>
                  <a:cubicBezTo>
                    <a:pt x="134" y="1635"/>
                    <a:pt x="167" y="1502"/>
                    <a:pt x="167" y="1402"/>
                  </a:cubicBezTo>
                  <a:lnTo>
                    <a:pt x="267" y="935"/>
                  </a:lnTo>
                  <a:cubicBezTo>
                    <a:pt x="334" y="635"/>
                    <a:pt x="367" y="30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4647834" y="3827934"/>
              <a:ext cx="394123" cy="378073"/>
            </a:xfrm>
            <a:custGeom>
              <a:avLst/>
              <a:gdLst/>
              <a:ahLst/>
              <a:cxnLst/>
              <a:rect l="l" t="t" r="r" b="b"/>
              <a:pathLst>
                <a:path w="18048" h="17313" extrusionOk="0">
                  <a:moveTo>
                    <a:pt x="1" y="0"/>
                  </a:moveTo>
                  <a:lnTo>
                    <a:pt x="234" y="4403"/>
                  </a:lnTo>
                  <a:lnTo>
                    <a:pt x="1035" y="17313"/>
                  </a:lnTo>
                  <a:lnTo>
                    <a:pt x="17013" y="1731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4647834" y="3827934"/>
              <a:ext cx="394123" cy="96172"/>
            </a:xfrm>
            <a:custGeom>
              <a:avLst/>
              <a:gdLst/>
              <a:ahLst/>
              <a:cxnLst/>
              <a:rect l="l" t="t" r="r" b="b"/>
              <a:pathLst>
                <a:path w="18048" h="4404" extrusionOk="0">
                  <a:moveTo>
                    <a:pt x="1" y="0"/>
                  </a:moveTo>
                  <a:lnTo>
                    <a:pt x="234" y="4403"/>
                  </a:lnTo>
                  <a:lnTo>
                    <a:pt x="17780" y="4403"/>
                  </a:lnTo>
                  <a:lnTo>
                    <a:pt x="18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2"/>
            <p:cNvSpPr/>
            <p:nvPr/>
          </p:nvSpPr>
          <p:spPr>
            <a:xfrm>
              <a:off x="4620887" y="3760916"/>
              <a:ext cx="448018" cy="95452"/>
            </a:xfrm>
            <a:custGeom>
              <a:avLst/>
              <a:gdLst/>
              <a:ahLst/>
              <a:cxnLst/>
              <a:rect l="l" t="t" r="r" b="b"/>
              <a:pathLst>
                <a:path w="20516" h="4371" extrusionOk="0">
                  <a:moveTo>
                    <a:pt x="1" y="0"/>
                  </a:moveTo>
                  <a:lnTo>
                    <a:pt x="1" y="4370"/>
                  </a:lnTo>
                  <a:lnTo>
                    <a:pt x="20515" y="4370"/>
                  </a:lnTo>
                  <a:lnTo>
                    <a:pt x="205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95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F909CDE2-9C09-437B-A2F3-0B14470A3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38579"/>
              </p:ext>
            </p:extLst>
          </p:nvPr>
        </p:nvGraphicFramePr>
        <p:xfrm>
          <a:off x="539552" y="1316777"/>
          <a:ext cx="7799754" cy="662941"/>
        </p:xfrm>
        <a:graphic>
          <a:graphicData uri="http://schemas.openxmlformats.org/drawingml/2006/table">
            <a:tbl>
              <a:tblPr firstRow="1" bandRow="1"/>
              <a:tblGrid>
                <a:gridCol w="3902851">
                  <a:extLst>
                    <a:ext uri="{9D8B030D-6E8A-4147-A177-3AD203B41FA5}">
                      <a16:colId xmlns:a16="http://schemas.microsoft.com/office/drawing/2014/main" val="2450532694"/>
                    </a:ext>
                  </a:extLst>
                </a:gridCol>
                <a:gridCol w="3896903">
                  <a:extLst>
                    <a:ext uri="{9D8B030D-6E8A-4147-A177-3AD203B41FA5}">
                      <a16:colId xmlns:a16="http://schemas.microsoft.com/office/drawing/2014/main" val="1454034588"/>
                    </a:ext>
                  </a:extLst>
                </a:gridCol>
              </a:tblGrid>
              <a:tr h="662941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ภาษาระดับที่เป็นแบบแผน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EB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ภาษาระดับที่ไม่เป็นแบบแผน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838396"/>
                  </a:ext>
                </a:extLst>
              </a:tr>
            </a:tbl>
          </a:graphicData>
        </a:graphic>
      </p:graphicFrame>
      <p:graphicFrame>
        <p:nvGraphicFramePr>
          <p:cNvPr id="5" name="ตาราง 5">
            <a:extLst>
              <a:ext uri="{FF2B5EF4-FFF2-40B4-BE49-F238E27FC236}">
                <a16:creationId xmlns:a16="http://schemas.microsoft.com/office/drawing/2014/main" id="{C00F93C5-A260-4DC2-80B5-613BD4F53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04066"/>
              </p:ext>
            </p:extLst>
          </p:nvPr>
        </p:nvGraphicFramePr>
        <p:xfrm>
          <a:off x="541493" y="2200151"/>
          <a:ext cx="7799754" cy="944880"/>
        </p:xfrm>
        <a:graphic>
          <a:graphicData uri="http://schemas.openxmlformats.org/drawingml/2006/table">
            <a:tbl>
              <a:tblPr firstRow="1" bandRow="1"/>
              <a:tblGrid>
                <a:gridCol w="2599918">
                  <a:extLst>
                    <a:ext uri="{9D8B030D-6E8A-4147-A177-3AD203B41FA5}">
                      <a16:colId xmlns:a16="http://schemas.microsoft.com/office/drawing/2014/main" val="49506900"/>
                    </a:ext>
                  </a:extLst>
                </a:gridCol>
                <a:gridCol w="2599918">
                  <a:extLst>
                    <a:ext uri="{9D8B030D-6E8A-4147-A177-3AD203B41FA5}">
                      <a16:colId xmlns:a16="http://schemas.microsoft.com/office/drawing/2014/main" val="2794720228"/>
                    </a:ext>
                  </a:extLst>
                </a:gridCol>
                <a:gridCol w="2599918">
                  <a:extLst>
                    <a:ext uri="{9D8B030D-6E8A-4147-A177-3AD203B41FA5}">
                      <a16:colId xmlns:a16="http://schemas.microsoft.com/office/drawing/2014/main" val="799128011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lumMod val="95000"/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ภาษาระดับพิธีการ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lumMod val="95000"/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ภาษาระดับกึ่ง</a:t>
                      </a:r>
                      <a:b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</a:br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พิธีการ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ภาษาระดับไม่เป็นพิธีการ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35615"/>
                  </a:ext>
                </a:extLst>
              </a:tr>
            </a:tbl>
          </a:graphicData>
        </a:graphic>
      </p:graphicFrame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9A623058-2684-4E16-9AA6-D42BF024B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362002"/>
              </p:ext>
            </p:extLst>
          </p:nvPr>
        </p:nvGraphicFramePr>
        <p:xfrm>
          <a:off x="395536" y="3363838"/>
          <a:ext cx="8088925" cy="1188720"/>
        </p:xfrm>
        <a:graphic>
          <a:graphicData uri="http://schemas.openxmlformats.org/drawingml/2006/table">
            <a:tbl>
              <a:tblPr firstRow="1" bandRow="1"/>
              <a:tblGrid>
                <a:gridCol w="1524002">
                  <a:extLst>
                    <a:ext uri="{9D8B030D-6E8A-4147-A177-3AD203B41FA5}">
                      <a16:colId xmlns:a16="http://schemas.microsoft.com/office/drawing/2014/main" val="1661147386"/>
                    </a:ext>
                  </a:extLst>
                </a:gridCol>
                <a:gridCol w="1633415">
                  <a:extLst>
                    <a:ext uri="{9D8B030D-6E8A-4147-A177-3AD203B41FA5}">
                      <a16:colId xmlns:a16="http://schemas.microsoft.com/office/drawing/2014/main" val="977974889"/>
                    </a:ext>
                  </a:extLst>
                </a:gridCol>
                <a:gridCol w="1578708">
                  <a:extLst>
                    <a:ext uri="{9D8B030D-6E8A-4147-A177-3AD203B41FA5}">
                      <a16:colId xmlns:a16="http://schemas.microsoft.com/office/drawing/2014/main" val="1938787517"/>
                    </a:ext>
                  </a:extLst>
                </a:gridCol>
                <a:gridCol w="1871783">
                  <a:extLst>
                    <a:ext uri="{9D8B030D-6E8A-4147-A177-3AD203B41FA5}">
                      <a16:colId xmlns:a16="http://schemas.microsoft.com/office/drawing/2014/main" val="200709138"/>
                    </a:ext>
                  </a:extLst>
                </a:gridCol>
                <a:gridCol w="1481017">
                  <a:extLst>
                    <a:ext uri="{9D8B030D-6E8A-4147-A177-3AD203B41FA5}">
                      <a16:colId xmlns:a16="http://schemas.microsoft.com/office/drawing/2014/main" val="2691288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</a:t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พิธีการ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ระดับทางการ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</a:t>
                      </a:r>
                      <a:b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</a:br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กึ่งทางการ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ระดับไม่เป็นทางการ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ภาษา</a:t>
                      </a:r>
                    </a:p>
                    <a:p>
                      <a:pPr algn="ctr"/>
                      <a:r>
                        <a:rPr lang="th-TH" sz="2400" b="1" dirty="0"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tahomo Med" pitchFamily="2" charset="-34"/>
                          <a:cs typeface="tahomo Med" pitchFamily="2" charset="-34"/>
                        </a:rPr>
                        <a:t>ระดับกันเอง</a:t>
                      </a:r>
                      <a:endParaRPr lang="en-US" sz="2400" b="1" dirty="0"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tahomo Med" pitchFamily="2" charset="-34"/>
                        <a:cs typeface="tahomo Med" pitchFamily="2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79046"/>
                  </a:ext>
                </a:extLst>
              </a:tr>
            </a:tbl>
          </a:graphicData>
        </a:graphic>
      </p:graphicFrame>
      <p:sp>
        <p:nvSpPr>
          <p:cNvPr id="7" name="กล่องข้อความ 9">
            <a:extLst>
              <a:ext uri="{FF2B5EF4-FFF2-40B4-BE49-F238E27FC236}">
                <a16:creationId xmlns:a16="http://schemas.microsoft.com/office/drawing/2014/main" id="{71A05C26-823D-460F-8BAA-3B853AB2BD04}"/>
              </a:ext>
            </a:extLst>
          </p:cNvPr>
          <p:cNvSpPr txBox="1"/>
          <p:nvPr/>
        </p:nvSpPr>
        <p:spPr>
          <a:xfrm>
            <a:off x="1979712" y="547336"/>
            <a:ext cx="47258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การแบ่งภาษาเป็นระดับต่าง ๆ</a:t>
            </a:r>
          </a:p>
          <a:p>
            <a:endParaRPr lang="en-US" sz="1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30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31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24-Point Star 1"/>
          <p:cNvSpPr/>
          <p:nvPr/>
        </p:nvSpPr>
        <p:spPr>
          <a:xfrm>
            <a:off x="107504" y="3219822"/>
            <a:ext cx="504056" cy="504056"/>
          </a:xfrm>
          <a:prstGeom prst="star2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4-Point Star 8"/>
          <p:cNvSpPr/>
          <p:nvPr/>
        </p:nvSpPr>
        <p:spPr>
          <a:xfrm>
            <a:off x="8244408" y="3219822"/>
            <a:ext cx="504056" cy="504056"/>
          </a:xfrm>
          <a:prstGeom prst="star2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9;p47"/>
          <p:cNvSpPr txBox="1">
            <a:spLocks noGrp="1"/>
          </p:cNvSpPr>
          <p:nvPr>
            <p:ph type="title"/>
          </p:nvPr>
        </p:nvSpPr>
        <p:spPr>
          <a:xfrm>
            <a:off x="808775" y="470345"/>
            <a:ext cx="752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ภาษาระดับพิธีการ</a:t>
            </a:r>
            <a:endParaRPr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o Med" pitchFamily="2" charset="-34"/>
              <a:cs typeface="tahomo Med" pitchFamily="2" charset="-34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2008" y="1059582"/>
            <a:ext cx="8964488" cy="396044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puimek Med" pitchFamily="2" charset="-34"/>
              <a:cs typeface="puimek Med" pitchFamily="2" charset="-34"/>
            </a:endParaRPr>
          </a:p>
        </p:txBody>
      </p:sp>
      <p:sp>
        <p:nvSpPr>
          <p:cNvPr id="5" name="กล่องข้อความ 5">
            <a:extLst>
              <a:ext uri="{FF2B5EF4-FFF2-40B4-BE49-F238E27FC236}">
                <a16:creationId xmlns:a16="http://schemas.microsoft.com/office/drawing/2014/main" id="{2896BD9C-EB6A-41FA-9A92-B28D97353E0C}"/>
              </a:ext>
            </a:extLst>
          </p:cNvPr>
          <p:cNvSpPr txBox="1"/>
          <p:nvPr/>
        </p:nvSpPr>
        <p:spPr>
          <a:xfrm>
            <a:off x="344796" y="1371421"/>
            <a:ext cx="861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         ภาษาที่ใช้ในระดับสูงแบบเป็นพิธีรีตอง</a:t>
            </a:r>
            <a:r>
              <a:rPr lang="en-US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 </a:t>
            </a:r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ราชาศัพท์ ถ้อยคำไพเราะ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สละสลวย</a:t>
            </a:r>
          </a:p>
        </p:txBody>
      </p:sp>
      <p:sp>
        <p:nvSpPr>
          <p:cNvPr id="6" name="กล่องข้อความ 13">
            <a:extLst>
              <a:ext uri="{FF2B5EF4-FFF2-40B4-BE49-F238E27FC236}">
                <a16:creationId xmlns:a16="http://schemas.microsoft.com/office/drawing/2014/main" id="{FC43A746-0857-4460-8944-D2BA421708CF}"/>
              </a:ext>
            </a:extLst>
          </p:cNvPr>
          <p:cNvSpPr txBox="1"/>
          <p:nvPr/>
        </p:nvSpPr>
        <p:spPr>
          <a:xfrm>
            <a:off x="242413" y="2147225"/>
            <a:ext cx="634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บุคคลที่ใช้มักเป็นบุคคลชั้นสูง หรือมีตำแหน่ง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7" name="Google Shape;1149;p67">
            <a:extLst>
              <a:ext uri="{FF2B5EF4-FFF2-40B4-BE49-F238E27FC236}">
                <a16:creationId xmlns:a16="http://schemas.microsoft.com/office/drawing/2014/main" id="{4CAF9C2B-CFAB-4CB8-A8BC-84B177DF6667}"/>
              </a:ext>
            </a:extLst>
          </p:cNvPr>
          <p:cNvGrpSpPr/>
          <p:nvPr/>
        </p:nvGrpSpPr>
        <p:grpSpPr>
          <a:xfrm>
            <a:off x="757510" y="1443429"/>
            <a:ext cx="394376" cy="369812"/>
            <a:chOff x="3017166" y="3216013"/>
            <a:chExt cx="394376" cy="369812"/>
          </a:xfrm>
          <a:solidFill>
            <a:srgbClr val="18B8A9"/>
          </a:solidFill>
        </p:grpSpPr>
        <p:sp>
          <p:nvSpPr>
            <p:cNvPr id="8" name="Google Shape;1150;p67">
              <a:extLst>
                <a:ext uri="{FF2B5EF4-FFF2-40B4-BE49-F238E27FC236}">
                  <a16:creationId xmlns:a16="http://schemas.microsoft.com/office/drawing/2014/main" id="{52986A69-9A46-415F-9954-6999A0699CD1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9" name="Google Shape;1151;p67">
              <a:extLst>
                <a:ext uri="{FF2B5EF4-FFF2-40B4-BE49-F238E27FC236}">
                  <a16:creationId xmlns:a16="http://schemas.microsoft.com/office/drawing/2014/main" id="{03B916AF-AD6F-4640-94B1-44592E0FBCAD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grpSp>
        <p:nvGrpSpPr>
          <p:cNvPr id="10" name="Google Shape;1149;p67">
            <a:extLst>
              <a:ext uri="{FF2B5EF4-FFF2-40B4-BE49-F238E27FC236}">
                <a16:creationId xmlns:a16="http://schemas.microsoft.com/office/drawing/2014/main" id="{071CDB96-2FC8-4B1B-9170-AD7F939A0665}"/>
              </a:ext>
            </a:extLst>
          </p:cNvPr>
          <p:cNvGrpSpPr/>
          <p:nvPr/>
        </p:nvGrpSpPr>
        <p:grpSpPr>
          <a:xfrm>
            <a:off x="757510" y="2139702"/>
            <a:ext cx="394376" cy="369812"/>
            <a:chOff x="3017166" y="3216013"/>
            <a:chExt cx="394376" cy="369812"/>
          </a:xfrm>
          <a:solidFill>
            <a:srgbClr val="A8EB9F"/>
          </a:solidFill>
        </p:grpSpPr>
        <p:sp>
          <p:nvSpPr>
            <p:cNvPr id="11" name="Google Shape;1150;p67">
              <a:extLst>
                <a:ext uri="{FF2B5EF4-FFF2-40B4-BE49-F238E27FC236}">
                  <a16:creationId xmlns:a16="http://schemas.microsoft.com/office/drawing/2014/main" id="{C58DDD3C-789C-444D-9C3B-28DB568F37A1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2" name="Google Shape;1151;p67">
              <a:extLst>
                <a:ext uri="{FF2B5EF4-FFF2-40B4-BE49-F238E27FC236}">
                  <a16:creationId xmlns:a16="http://schemas.microsoft.com/office/drawing/2014/main" id="{E45934D8-D811-44FA-AA7E-942F8EC46FC3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F6D8758-192C-4EEB-8240-FC99107B360E}"/>
              </a:ext>
            </a:extLst>
          </p:cNvPr>
          <p:cNvSpPr txBox="1"/>
          <p:nvPr/>
        </p:nvSpPr>
        <p:spPr>
          <a:xfrm>
            <a:off x="242412" y="2764928"/>
            <a:ext cx="728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ส่วนใหญ่ผู้ส่งสารเป็นผู้กล่าวฝ่ายเดียว</a:t>
            </a:r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14" name="Google Shape;1149;p67">
            <a:extLst>
              <a:ext uri="{FF2B5EF4-FFF2-40B4-BE49-F238E27FC236}">
                <a16:creationId xmlns:a16="http://schemas.microsoft.com/office/drawing/2014/main" id="{03CA7F4E-C430-4652-AC39-322CED48E750}"/>
              </a:ext>
            </a:extLst>
          </p:cNvPr>
          <p:cNvGrpSpPr/>
          <p:nvPr/>
        </p:nvGrpSpPr>
        <p:grpSpPr>
          <a:xfrm>
            <a:off x="757510" y="2768784"/>
            <a:ext cx="394376" cy="369812"/>
            <a:chOff x="3017166" y="3216013"/>
            <a:chExt cx="394376" cy="369812"/>
          </a:xfrm>
          <a:solidFill>
            <a:srgbClr val="00B050"/>
          </a:solidFill>
        </p:grpSpPr>
        <p:sp>
          <p:nvSpPr>
            <p:cNvPr id="15" name="Google Shape;1150;p67">
              <a:extLst>
                <a:ext uri="{FF2B5EF4-FFF2-40B4-BE49-F238E27FC236}">
                  <a16:creationId xmlns:a16="http://schemas.microsoft.com/office/drawing/2014/main" id="{23698B90-CF12-432D-B44F-E9F7FC443BE3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16" name="Google Shape;1151;p67">
              <a:extLst>
                <a:ext uri="{FF2B5EF4-FFF2-40B4-BE49-F238E27FC236}">
                  <a16:creationId xmlns:a16="http://schemas.microsoft.com/office/drawing/2014/main" id="{585ADF1D-4C2F-4033-BDA5-E8E386EFFB80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17" name="กล่องข้อความ 17">
            <a:extLst>
              <a:ext uri="{FF2B5EF4-FFF2-40B4-BE49-F238E27FC236}">
                <a16:creationId xmlns:a16="http://schemas.microsoft.com/office/drawing/2014/main" id="{67115592-27E6-4A46-A435-89C927B1BAD5}"/>
              </a:ext>
            </a:extLst>
          </p:cNvPr>
          <p:cNvSpPr txBox="1"/>
          <p:nvPr/>
        </p:nvSpPr>
        <p:spPr>
          <a:xfrm>
            <a:off x="242412" y="3356746"/>
            <a:ext cx="8650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สถานที่ใช้มักเป็นสถานที่ราชการ สถานที่ศักดิ์สิทธิ์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	เช่น การกล่าวอวยพร การกล่าวคำปราศรัย การกล่าวรายงาน </a:t>
            </a:r>
          </a:p>
          <a:p>
            <a:pPr algn="thaiDist"/>
            <a:r>
              <a:rPr lang="th-TH"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rPr>
              <a:t>การกล่าวเปิดประชุม การกล่าวสุนทรพจน์ เป็นต้น</a:t>
            </a:r>
          </a:p>
          <a:p>
            <a:pPr algn="thaiDist"/>
            <a:endParaRPr lang="en-US" sz="2400" dirty="0">
              <a:ln>
                <a:solidFill>
                  <a:srgbClr val="000000"/>
                </a:solidFill>
              </a:ln>
              <a:latin typeface="tahomo Med" pitchFamily="2" charset="-34"/>
              <a:cs typeface="tahomo Med" pitchFamily="2" charset="-34"/>
            </a:endParaRPr>
          </a:p>
        </p:txBody>
      </p:sp>
      <p:grpSp>
        <p:nvGrpSpPr>
          <p:cNvPr id="18" name="Google Shape;1149;p67">
            <a:extLst>
              <a:ext uri="{FF2B5EF4-FFF2-40B4-BE49-F238E27FC236}">
                <a16:creationId xmlns:a16="http://schemas.microsoft.com/office/drawing/2014/main" id="{54F2975D-5A6E-4A00-8D77-A9A1A844EFFB}"/>
              </a:ext>
            </a:extLst>
          </p:cNvPr>
          <p:cNvGrpSpPr/>
          <p:nvPr/>
        </p:nvGrpSpPr>
        <p:grpSpPr>
          <a:xfrm>
            <a:off x="757510" y="3364210"/>
            <a:ext cx="394376" cy="369812"/>
            <a:chOff x="3017166" y="3216013"/>
            <a:chExt cx="394376" cy="369812"/>
          </a:xfrm>
          <a:solidFill>
            <a:srgbClr val="00FFFF"/>
          </a:solidFill>
        </p:grpSpPr>
        <p:sp>
          <p:nvSpPr>
            <p:cNvPr id="19" name="Google Shape;1150;p67">
              <a:extLst>
                <a:ext uri="{FF2B5EF4-FFF2-40B4-BE49-F238E27FC236}">
                  <a16:creationId xmlns:a16="http://schemas.microsoft.com/office/drawing/2014/main" id="{15C69460-2EB8-4B6F-A7F8-8B3658A7FE61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  <p:sp>
          <p:nvSpPr>
            <p:cNvPr id="20" name="Google Shape;1151;p67">
              <a:extLst>
                <a:ext uri="{FF2B5EF4-FFF2-40B4-BE49-F238E27FC236}">
                  <a16:creationId xmlns:a16="http://schemas.microsoft.com/office/drawing/2014/main" id="{B15B5988-DCC3-4A19-B316-325C6B168E2E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n>
                  <a:solidFill>
                    <a:srgbClr val="000000"/>
                  </a:solidFill>
                </a:ln>
                <a:latin typeface="tahomo Med" pitchFamily="2" charset="-34"/>
                <a:cs typeface="tahomo Med" pitchFamily="2" charset="-34"/>
              </a:endParaRPr>
            </a:p>
          </p:txBody>
        </p:sp>
      </p:grpSp>
      <p:sp>
        <p:nvSpPr>
          <p:cNvPr id="43" name="Google Shape;633;p36"/>
          <p:cNvSpPr txBox="1">
            <a:spLocks/>
          </p:cNvSpPr>
          <p:nvPr/>
        </p:nvSpPr>
        <p:spPr>
          <a:xfrm>
            <a:off x="3078907" y="-92546"/>
            <a:ext cx="298618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chivo Black"/>
              <a:buNone/>
              <a:defRPr sz="6000" b="1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o Med" pitchFamily="2" charset="-34"/>
                <a:cs typeface="tahomo Med" pitchFamily="2" charset="-34"/>
              </a:rPr>
              <a:t>ระดับภาษา (ต่อ)</a:t>
            </a:r>
          </a:p>
        </p:txBody>
      </p:sp>
      <p:cxnSp>
        <p:nvCxnSpPr>
          <p:cNvPr id="44" name="Google Shape;652;p36"/>
          <p:cNvCxnSpPr/>
          <p:nvPr/>
        </p:nvCxnSpPr>
        <p:spPr>
          <a:xfrm>
            <a:off x="2809950" y="480154"/>
            <a:ext cx="3524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5" y="4083918"/>
            <a:ext cx="3968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023845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2045</Words>
  <Application>Microsoft Office PowerPoint</Application>
  <PresentationFormat>On-screen Show (16:9)</PresentationFormat>
  <Paragraphs>200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Archivo Black</vt:lpstr>
      <vt:lpstr>Arial</vt:lpstr>
      <vt:lpstr>Livvic</vt:lpstr>
      <vt:lpstr>milk tea Med</vt:lpstr>
      <vt:lpstr>puimek Med</vt:lpstr>
      <vt:lpstr>Source Sans Pro</vt:lpstr>
      <vt:lpstr>tahomo Med</vt:lpstr>
      <vt:lpstr>TH NiramitIT๙</vt:lpstr>
      <vt:lpstr>TH Sarabun New</vt:lpstr>
      <vt:lpstr>TH SarabunPSK</vt:lpstr>
      <vt:lpstr>Social Inclusion Project Proposal by Slidesgo</vt:lpstr>
      <vt:lpstr>ระดับภาษา</vt:lpstr>
      <vt:lpstr>จุดประสงค์การเรียนรู้</vt:lpstr>
      <vt:lpstr>พักเที่ยงแล้วเราไป.....ข้าวกันเถอะ</vt:lpstr>
      <vt:lpstr>PowerPoint Presentation</vt:lpstr>
      <vt:lpstr>PowerPoint Presentation</vt:lpstr>
      <vt:lpstr>ระดับภาษา</vt:lpstr>
      <vt:lpstr>ระดับภาษา คืออะไร ?</vt:lpstr>
      <vt:lpstr>PowerPoint Presentation</vt:lpstr>
      <vt:lpstr>ภาษาระดับพิธีการ</vt:lpstr>
      <vt:lpstr>ตัวอย่างภาษาระดับพิธีการ</vt:lpstr>
      <vt:lpstr>ภาษาระดับทางการ</vt:lpstr>
      <vt:lpstr>ตัวอย่างภาษาระดับทางการ</vt:lpstr>
      <vt:lpstr>ตัวอย่างภาษาระดับทางการ</vt:lpstr>
      <vt:lpstr>ตัวอย่างภาษาระดับทางการ</vt:lpstr>
      <vt:lpstr>ภาษาระดับกึ่งทางการ</vt:lpstr>
      <vt:lpstr>ตัวอย่างภาษาระดับกึ่งทางการ</vt:lpstr>
      <vt:lpstr>ภาษาระดับไม่เป็นทางการ (ระดับสนทนา)</vt:lpstr>
      <vt:lpstr>ตัวอย่างภาษาระดับไม่เป็นทางการ</vt:lpstr>
      <vt:lpstr>ภาษาระดับกันเอง (ภาษาปาก)</vt:lpstr>
      <vt:lpstr>ตัวอย่างภาษาระดับกันเอง</vt:lpstr>
      <vt:lpstr>PowerPoint Presentation</vt:lpstr>
      <vt:lpstr>PowerPoint Presentation</vt:lpstr>
      <vt:lpstr>จุดประสงค์การเรียนรู้</vt:lpstr>
      <vt:lpstr>PowerPoint Presentation</vt:lpstr>
      <vt:lpstr>ปัจจัยในการแบ่งระดับภาษา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Inclusion</dc:title>
  <dc:creator>Administrator</dc:creator>
  <cp:lastModifiedBy>Warisara Monvises</cp:lastModifiedBy>
  <cp:revision>52</cp:revision>
  <dcterms:modified xsi:type="dcterms:W3CDTF">2026-03-26T09:26:21Z</dcterms:modified>
</cp:coreProperties>
</file>