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Itim" panose="020B0604020202020204" charset="-34"/>
      <p:regular r:id="rId15"/>
    </p:embeddedFont>
    <p:embeddedFont>
      <p:font typeface="Mitr" panose="00000500000000000000" pitchFamily="2" charset="-34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B6330B-2625-4D03-AD67-AB520FFAA264}">
  <a:tblStyle styleId="{C9B6330B-2625-4D03-AD67-AB520FFAA26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795587" y="3179415"/>
            <a:ext cx="6600825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วันสำคัญทางศาสนา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 แสนสนุก!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590800" y="5770215"/>
            <a:ext cx="7010400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7C2D12"/>
                </a:solidFill>
                <a:latin typeface="Itim"/>
                <a:ea typeface="Itim"/>
                <a:cs typeface="Itim"/>
                <a:sym typeface="Itim"/>
              </a:rPr>
              <a:t>มารู้จักวันพิเศษของพระพุทธเจ้ากันเถอะเด็กๆ ✨</a:t>
            </a:r>
            <a:endParaRPr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62DA707-E0F8-A69C-2C0C-0C3F737A6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968" y="503502"/>
            <a:ext cx="2507226" cy="25072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640085"/>
            <a:ext cx="5067300" cy="460652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1314450" y="1993106"/>
            <a:ext cx="4591050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ไม่แกล้งสัตว์:</a:t>
            </a: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 รักและเมตตาต่อเพื่อนสัตว์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1314450" y="2556867"/>
            <a:ext cx="459105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ไม่หยิบของคนอื่น:</a:t>
            </a: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 อยากได้อะไรให้ขอนะ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1314450" y="3493889"/>
            <a:ext cx="4591050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ไม่พูดโกหก:</a:t>
            </a: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 พูดแต่เรื่องจริงที่น่ารัก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1314450" y="4057650"/>
            <a:ext cx="459105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รักครอบครัว:</a:t>
            </a: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 เป็นเด็กดีของคุณพ่อคุณแม่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1314450" y="4994671"/>
            <a:ext cx="459105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ดูแลสุขภาพ:</a:t>
            </a: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 ไม่ทานของที่ไม่ดีต่อร่างกาย</a:t>
            </a:r>
            <a:endParaRPr/>
          </a:p>
        </p:txBody>
      </p:sp>
      <p:pic>
        <p:nvPicPr>
          <p:cNvPr id="222" name="Google Shape;222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2031206"/>
            <a:ext cx="3048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2594967"/>
            <a:ext cx="3429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00" y="3531989"/>
            <a:ext cx="3048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8200" y="4095750"/>
            <a:ext cx="3429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8200" y="5032771"/>
            <a:ext cx="2667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 txBox="1"/>
          <p:nvPr/>
        </p:nvSpPr>
        <p:spPr>
          <a:xfrm>
            <a:off x="838200" y="552450"/>
            <a:ext cx="1104138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หนูๆ ทำดีได้ทุกวัน (ศีล 5)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838200" y="5303341"/>
            <a:ext cx="105156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D97706"/>
                </a:solidFill>
                <a:latin typeface="Itim"/>
                <a:ea typeface="Itim"/>
                <a:cs typeface="Itim"/>
                <a:sym typeface="Itim"/>
              </a:rPr>
              <a:t>"สะสมความดีทีละนิด จิตใจจะเบิกบานนะจ๊ะ!"</a:t>
            </a: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1314450" y="3051869"/>
            <a:ext cx="9563100" cy="57150"/>
          </a:xfrm>
          <a:prstGeom prst="roundRect">
            <a:avLst>
              <a:gd name="adj" fmla="val 50000"/>
            </a:avLst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 txBox="1"/>
          <p:nvPr/>
        </p:nvSpPr>
        <p:spPr>
          <a:xfrm>
            <a:off x="1165558" y="2670869"/>
            <a:ext cx="225293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B45309"/>
                </a:solidFill>
                <a:latin typeface="Mitr"/>
                <a:ea typeface="Mitr"/>
                <a:cs typeface="Mitr"/>
                <a:sym typeface="Mitr"/>
              </a:rPr>
              <a:t>ต้นปี</a:t>
            </a:r>
            <a:endParaRPr/>
          </a:p>
        </p:txBody>
      </p:sp>
      <p:sp>
        <p:nvSpPr>
          <p:cNvPr id="236" name="Google Shape;236;p23"/>
          <p:cNvSpPr/>
          <p:nvPr/>
        </p:nvSpPr>
        <p:spPr>
          <a:xfrm>
            <a:off x="2149078" y="3270944"/>
            <a:ext cx="285750" cy="2857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1219200" y="3794819"/>
            <a:ext cx="2145655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มาฆบูชา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3701441" y="2670869"/>
            <a:ext cx="225293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B45309"/>
                </a:solidFill>
                <a:latin typeface="Mitr"/>
                <a:ea typeface="Mitr"/>
                <a:cs typeface="Mitr"/>
                <a:sym typeface="Mitr"/>
              </a:rPr>
              <a:t>กลางปี</a:t>
            </a:r>
            <a:endParaRPr/>
          </a:p>
        </p:txBody>
      </p:sp>
      <p:sp>
        <p:nvSpPr>
          <p:cNvPr id="239" name="Google Shape;239;p23"/>
          <p:cNvSpPr/>
          <p:nvPr/>
        </p:nvSpPr>
        <p:spPr>
          <a:xfrm>
            <a:off x="4684960" y="3270944"/>
            <a:ext cx="285750" cy="2857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3755082" y="3794819"/>
            <a:ext cx="2145655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วิสาขบูชา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6237323" y="2670869"/>
            <a:ext cx="225293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B45309"/>
                </a:solidFill>
                <a:latin typeface="Mitr"/>
                <a:ea typeface="Mitr"/>
                <a:cs typeface="Mitr"/>
                <a:sym typeface="Mitr"/>
              </a:rPr>
              <a:t>เข้าฤดูฝน</a:t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7220842" y="3270944"/>
            <a:ext cx="285750" cy="2857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6290964" y="3794819"/>
            <a:ext cx="2145655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อาสาฬหบูชา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 &amp; เข้าพรรษา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8773205" y="2670869"/>
            <a:ext cx="225293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B45309"/>
                </a:solidFill>
                <a:latin typeface="Mitr"/>
                <a:ea typeface="Mitr"/>
                <a:cs typeface="Mitr"/>
                <a:sym typeface="Mitr"/>
              </a:rPr>
              <a:t>ปลายปี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9756725" y="3270944"/>
            <a:ext cx="285750" cy="28575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8826847" y="3794819"/>
            <a:ext cx="2145655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ออกพรรษา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838200" y="552450"/>
            <a:ext cx="1104138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เส้นทางสายบุญใน 1 ปี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B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7837" y="1215479"/>
            <a:ext cx="10763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4"/>
          <p:cNvSpPr txBox="1"/>
          <p:nvPr/>
        </p:nvSpPr>
        <p:spPr>
          <a:xfrm>
            <a:off x="3290649" y="2453729"/>
            <a:ext cx="561070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มีคำถามไหมเอ่ย?</a:t>
            </a:r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2581275" y="4034879"/>
            <a:ext cx="7029450" cy="95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7C2D12"/>
                </a:solidFill>
                <a:latin typeface="Itim"/>
                <a:ea typeface="Itim"/>
                <a:cs typeface="Itim"/>
                <a:sym typeface="Itim"/>
              </a:rPr>
              <a:t>ขอบคุณเด็กๆ ทุกคนที่ตั้งใจฟังนะจ๊ะ!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i="0" u="none" strike="noStrike" cap="none">
                <a:solidFill>
                  <a:srgbClr val="7C2D12"/>
                </a:solidFill>
                <a:latin typeface="Itim"/>
                <a:ea typeface="Itim"/>
                <a:cs typeface="Itim"/>
                <a:sym typeface="Itim"/>
              </a:rPr>
              <a:t> ขอให้มีความสุขกับการทำความดีในวันสำคัญนะ</a:t>
            </a:r>
            <a:endParaRPr/>
          </a:p>
        </p:txBody>
      </p:sp>
      <p:pic>
        <p:nvPicPr>
          <p:cNvPr id="256" name="Google Shape;256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9366" y="5471070"/>
            <a:ext cx="893117" cy="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152650"/>
            <a:ext cx="50673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939528"/>
            <a:ext cx="5067300" cy="192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4057650"/>
            <a:ext cx="5067300" cy="192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5825" y="2200275"/>
            <a:ext cx="4972050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6591300" y="2244328"/>
            <a:ext cx="468058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A3412"/>
                </a:solidFill>
                <a:latin typeface="Mitr"/>
                <a:ea typeface="Mitr"/>
                <a:cs typeface="Mitr"/>
                <a:sym typeface="Mitr"/>
              </a:rPr>
              <a:t>🌟 วันแห่งการระลึกถึง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591300" y="2815828"/>
            <a:ext cx="44577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เป็นวันที่เรานึกถึงเรื่องราวดีๆ ของพระพุทธเจ้าที่เกิดขึ้นในอดีต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591300" y="4362450"/>
            <a:ext cx="468058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A3412"/>
                </a:solidFill>
                <a:latin typeface="Mitr"/>
                <a:ea typeface="Mitr"/>
                <a:cs typeface="Mitr"/>
                <a:sym typeface="Mitr"/>
              </a:rPr>
              <a:t>💖 วันแห่งความสุข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6591300" y="4933950"/>
            <a:ext cx="44577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เป็นวันที่เราได้ไปทำบุญ ตักบาตร และทำจิตใจให้แจ่มใสร่วมกับครอบครัว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838200" y="552450"/>
            <a:ext cx="1104138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วันสำคัญคืออะไรนะ?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725" y="1819275"/>
            <a:ext cx="4286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3975" y="1914525"/>
            <a:ext cx="409575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6286500" y="2649140"/>
            <a:ext cx="50673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D97706"/>
                </a:solidFill>
                <a:latin typeface="Itim"/>
                <a:ea typeface="Itim"/>
                <a:cs typeface="Itim"/>
                <a:sym typeface="Itim"/>
              </a:rPr>
              <a:t>ขึ้น 15 ค่ำ เดือน 3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6286500" y="3218705"/>
            <a:ext cx="5067300" cy="111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ลองจินตนาการดูสิ! มีพระสงฆ์ถึง 1,250 รูป มาพบกันโดยไม่ได้นัดหมายเลยนะ เหมือนเป็นวันรวมพลังทำความดีครั้งใหญ่เลยล่ะ!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6286500" y="4528988"/>
            <a:ext cx="50673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B45309"/>
                </a:solidFill>
                <a:latin typeface="Itim"/>
                <a:ea typeface="Itim"/>
                <a:cs typeface="Itim"/>
                <a:sym typeface="Itim"/>
              </a:rPr>
              <a:t>✨ </a:t>
            </a:r>
            <a:r>
              <a:rPr lang="en-US" sz="2100" b="1" i="0" u="none" strike="noStrike" cap="none">
                <a:solidFill>
                  <a:srgbClr val="B45309"/>
                </a:solidFill>
                <a:latin typeface="Itim"/>
                <a:ea typeface="Itim"/>
                <a:cs typeface="Itim"/>
                <a:sym typeface="Itim"/>
              </a:rPr>
              <a:t>สอนให้เรา:</a:t>
            </a:r>
            <a:r>
              <a:rPr lang="en-US" sz="2100" b="0" i="0" u="none" strike="noStrike" cap="none">
                <a:solidFill>
                  <a:srgbClr val="B45309"/>
                </a:solidFill>
                <a:latin typeface="Itim"/>
                <a:ea typeface="Itim"/>
                <a:cs typeface="Itim"/>
                <a:sym typeface="Itim"/>
              </a:rPr>
              <a:t> ทำความดี ละเว้นความชั่ว ทำจิตใจให้ใสบริสุทธิ์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38200" y="552450"/>
            <a:ext cx="1104138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วันมาฆบูชา: วันรวมเพื่อน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2152650"/>
            <a:ext cx="50673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838200" y="2363390"/>
            <a:ext cx="50673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D97706"/>
                </a:solidFill>
                <a:latin typeface="Itim"/>
                <a:ea typeface="Itim"/>
                <a:cs typeface="Itim"/>
                <a:sym typeface="Itim"/>
              </a:rPr>
              <a:t>ขึ้น 15 ค่ำ เดือน 6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838200" y="2932955"/>
            <a:ext cx="50673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เป็นวันที่น่าตื่นเต้นที่สุด! เพราะมีเหตุการณ์สำคัญเกิดขึ้นในวันเดียวกันถึง 3 อย่าง:</a:t>
            </a:r>
            <a:endParaRPr/>
          </a:p>
        </p:txBody>
      </p:sp>
      <p:pic>
        <p:nvPicPr>
          <p:cNvPr id="121" name="Google Shape;121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247900"/>
            <a:ext cx="4876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1314450" y="3869977"/>
            <a:ext cx="4591050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วันประสูติ (วันเกิด)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1314450" y="4433738"/>
            <a:ext cx="4591050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วันตรัสรู้ (วันเก่งที่สุด)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1314450" y="4997499"/>
            <a:ext cx="4591050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วันปรินิพพาน (วันพักผ่อนตลอดกาล)</a:t>
            </a:r>
            <a:endParaRPr/>
          </a:p>
        </p:txBody>
      </p:sp>
      <p:pic>
        <p:nvPicPr>
          <p:cNvPr id="125" name="Google Shape;125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3908077"/>
            <a:ext cx="2667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00" y="4471838"/>
            <a:ext cx="2286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8200" y="5035599"/>
            <a:ext cx="2286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838200" y="552450"/>
            <a:ext cx="1104138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วันวิสาขบูชา: วันที่มหัศจรรย์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426940"/>
            <a:ext cx="3314700" cy="264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8650" y="2426940"/>
            <a:ext cx="3314700" cy="264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9100" y="2426940"/>
            <a:ext cx="3314700" cy="26419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38200" y="1619250"/>
            <a:ext cx="105156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ขึ้น 15 ค่ำ เดือน 8 - วันที่มี "พระรัตนตรัย" ครบถ้วนครั้งแรก!</a:t>
            </a:r>
            <a:endParaRPr/>
          </a:p>
        </p:txBody>
      </p:sp>
      <p:pic>
        <p:nvPicPr>
          <p:cNvPr id="138" name="Google Shape;138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19750" y="5449937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9800" y="2731740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1075372" y="3446115"/>
            <a:ext cx="284035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A3412"/>
                </a:solidFill>
                <a:latin typeface="Mitr"/>
                <a:ea typeface="Mitr"/>
                <a:cs typeface="Mitr"/>
                <a:sym typeface="Mitr"/>
              </a:rPr>
              <a:t>พระพุทธ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1143000" y="4017615"/>
            <a:ext cx="27051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องค์ศาสดาผู้สอนทางสว่าง</a:t>
            </a:r>
            <a:endParaRPr/>
          </a:p>
        </p:txBody>
      </p:sp>
      <p:pic>
        <p:nvPicPr>
          <p:cNvPr id="142" name="Google Shape;142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10250" y="2731740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4675822" y="3446115"/>
            <a:ext cx="284035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A3412"/>
                </a:solidFill>
                <a:latin typeface="Mitr"/>
                <a:ea typeface="Mitr"/>
                <a:cs typeface="Mitr"/>
                <a:sym typeface="Mitr"/>
              </a:rPr>
              <a:t>พระธรรม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4743450" y="4017615"/>
            <a:ext cx="27051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คำสอนที่ดีงามเหมือนธรรมจักร</a:t>
            </a:r>
            <a:endParaRPr/>
          </a:p>
        </p:txBody>
      </p:sp>
      <p:pic>
        <p:nvPicPr>
          <p:cNvPr id="145" name="Google Shape;145;p17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44037" y="2731740"/>
            <a:ext cx="5048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276272" y="3446115"/>
            <a:ext cx="284035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A3412"/>
                </a:solidFill>
                <a:latin typeface="Mitr"/>
                <a:ea typeface="Mitr"/>
                <a:cs typeface="Mitr"/>
                <a:sym typeface="Mitr"/>
              </a:rPr>
              <a:t>พระสงฆ์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8343900" y="4017615"/>
            <a:ext cx="27051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สาวกผู้สืบทอดศาสนาคนแรก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552450"/>
            <a:ext cx="1104138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วันอาสาฬหบูชา: ครบองค์ 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316337"/>
            <a:ext cx="5257800" cy="153888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838200" y="647700"/>
            <a:ext cx="552069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วันเข้าพรรษา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838200" y="1714500"/>
            <a:ext cx="52578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D97706"/>
                </a:solidFill>
                <a:latin typeface="Itim"/>
                <a:ea typeface="Itim"/>
                <a:cs typeface="Itim"/>
                <a:sym typeface="Itim"/>
              </a:rPr>
              <a:t>แรม 1 ค่ำ เดือน 8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838200" y="2284065"/>
            <a:ext cx="52578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ช่วงเวลาที่พระสงฆ์จะพักอยู่ที่วัดเป็นเวลา 3 เดือนเพื่อเรียนหนังสือและทำสมาธิครับ</a:t>
            </a:r>
            <a:endParaRPr/>
          </a:p>
        </p:txBody>
      </p:sp>
      <p:pic>
        <p:nvPicPr>
          <p:cNvPr id="158" name="Google Shape;158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76200"/>
            <a:ext cx="6019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1047750" y="3525887"/>
            <a:ext cx="4838700" cy="111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🖍️ </a:t>
            </a:r>
            <a:r>
              <a:rPr lang="en-US" sz="2100" b="1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กิจกรรมน่ารัก:</a:t>
            </a: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 เราจะทำเทียนพรรษาเล่มใหญ่ๆ ไปถวาย เพื่อให้พระท่านมีแสงสว่างไว้ดูหนังสือตอนกลางคืนนะ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725" y="1819275"/>
            <a:ext cx="4286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3975" y="1914525"/>
            <a:ext cx="409575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6286500" y="2586186"/>
            <a:ext cx="50673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D97706"/>
                </a:solidFill>
                <a:latin typeface="Itim"/>
                <a:ea typeface="Itim"/>
                <a:cs typeface="Itim"/>
                <a:sym typeface="Itim"/>
              </a:rPr>
              <a:t>ขึ้น 15 ค่ำ เดือน 11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6286500" y="3155751"/>
            <a:ext cx="50673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วันสิ้นสุดการพัก 3 เดือน! มีเรื่องเล่าว่าพระพุทธเจ้าเสด็จลงมาจากสวรรค์ด้วยนะ</a:t>
            </a:r>
            <a:endParaRPr/>
          </a:p>
        </p:txBody>
      </p:sp>
      <p:pic>
        <p:nvPicPr>
          <p:cNvPr id="169" name="Google Shape;169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4092773"/>
            <a:ext cx="5067300" cy="1245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838200" y="552450"/>
            <a:ext cx="1104138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วันออกพรรษา: ทักทายสวรรค์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736526"/>
            <a:ext cx="3314700" cy="445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8650" y="1736526"/>
            <a:ext cx="3314700" cy="445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9100" y="1736526"/>
            <a:ext cx="3314700" cy="445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3000" y="2041326"/>
            <a:ext cx="27051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3450" y="2041326"/>
            <a:ext cx="27051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43900" y="2041326"/>
            <a:ext cx="27051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1075372" y="4565451"/>
            <a:ext cx="284035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A3412"/>
                </a:solidFill>
                <a:latin typeface="Mitr"/>
                <a:ea typeface="Mitr"/>
                <a:cs typeface="Mitr"/>
                <a:sym typeface="Mitr"/>
              </a:rPr>
              <a:t>ตักบาตรตอนเช้า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1143000" y="5136951"/>
            <a:ext cx="27051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แบ่งปันอาหารอร่อยๆ ให้พระสงฆ์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4675822" y="4565451"/>
            <a:ext cx="284035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A3412"/>
                </a:solidFill>
                <a:latin typeface="Mitr"/>
                <a:ea typeface="Mitr"/>
                <a:cs typeface="Mitr"/>
                <a:sym typeface="Mitr"/>
              </a:rPr>
              <a:t>เวียนเทียนตอนค่ำ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4743450" y="5136951"/>
            <a:ext cx="27051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เดินรอบโบสถ์พร้อมดอกไม้ธูปเทียน</a:t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8276272" y="4565451"/>
            <a:ext cx="284035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A3412"/>
                </a:solidFill>
                <a:latin typeface="Mitr"/>
                <a:ea typeface="Mitr"/>
                <a:cs typeface="Mitr"/>
                <a:sym typeface="Mitr"/>
              </a:rPr>
              <a:t>ทำจิตใจให้ร่าเริง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8343900" y="5136951"/>
            <a:ext cx="2705100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B5563"/>
                </a:solidFill>
                <a:latin typeface="Itim"/>
                <a:ea typeface="Itim"/>
                <a:cs typeface="Itim"/>
                <a:sym typeface="Itim"/>
              </a:rPr>
              <a:t>ยิ้มแย้มแจ่มใสและมีเมตตา</a:t>
            </a:r>
            <a:endParaRPr/>
          </a:p>
        </p:txBody>
      </p:sp>
      <p:pic>
        <p:nvPicPr>
          <p:cNvPr id="188" name="Google Shape;188;p2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90625" y="2088951"/>
            <a:ext cx="26098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91075" y="2088951"/>
            <a:ext cx="26098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91525" y="2088951"/>
            <a:ext cx="26098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/>
          <p:nvPr/>
        </p:nvSpPr>
        <p:spPr>
          <a:xfrm>
            <a:off x="838200" y="552450"/>
            <a:ext cx="1104138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กิจกรรมแสนสุขที่วัด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7" name="Google Shape;197;p21"/>
          <p:cNvGraphicFramePr/>
          <p:nvPr/>
        </p:nvGraphicFramePr>
        <p:xfrm>
          <a:off x="838200" y="17335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{C9B6330B-2625-4D03-AD67-AB520FFAA264}</a:tableStyleId>
              </a:tblPr>
              <a:tblGrid>
                <a:gridCol w="21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92400E"/>
                          </a:solidFill>
                          <a:latin typeface="Mitr"/>
                          <a:ea typeface="Mitr"/>
                          <a:cs typeface="Mitr"/>
                          <a:sym typeface="Mitr"/>
                        </a:rPr>
                        <a:t>วันสำคัญ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6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92400E"/>
                          </a:solidFill>
                          <a:latin typeface="Mitr"/>
                          <a:ea typeface="Mitr"/>
                          <a:cs typeface="Mitr"/>
                          <a:sym typeface="Mitr"/>
                        </a:rPr>
                        <a:t>วันที่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6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92400E"/>
                          </a:solidFill>
                          <a:latin typeface="Mitr"/>
                          <a:ea typeface="Mitr"/>
                          <a:cs typeface="Mitr"/>
                          <a:sym typeface="Mitr"/>
                        </a:rPr>
                        <a:t>กิจกรรมหลัก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6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มาฆบูชา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ขึ้น 15 ค่ำ เดือน 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เวียนเทียน, ระลึกถึงพระธรรม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วิสาขบูชา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ขึ้น 15 ค่ำ เดือน 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ไปวัดทำบุญ, นึกถึงวันเกิดพระพุทธเจ้า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อาสาฬหบูชา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ขึ้น 15 ค่ำ เดือน 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ฟังธรรม, รับพรจากพระสงฆ์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เข้าพรรษา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แรม 1 ค่ำ เดือน 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Itim"/>
                          <a:ea typeface="Itim"/>
                          <a:cs typeface="Itim"/>
                          <a:sym typeface="Itim"/>
                        </a:rPr>
                        <a:t>ถวายเทียนพรรษา, สัญญาจะทำดี 3 เดือน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8" name="Google Shape;198;p21"/>
          <p:cNvSpPr/>
          <p:nvPr/>
        </p:nvSpPr>
        <p:spPr>
          <a:xfrm>
            <a:off x="838200" y="3476625"/>
            <a:ext cx="2150864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2989064" y="3476625"/>
            <a:ext cx="2704355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5693419" y="3476625"/>
            <a:ext cx="5660380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838200" y="4343400"/>
            <a:ext cx="2150864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2989064" y="4343400"/>
            <a:ext cx="2704355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5693419" y="4343400"/>
            <a:ext cx="5660380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838200" y="5210175"/>
            <a:ext cx="2150864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2989064" y="5210175"/>
            <a:ext cx="2704355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5693419" y="5210175"/>
            <a:ext cx="5660380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838200" y="6076950"/>
            <a:ext cx="2150864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2989064" y="6076950"/>
            <a:ext cx="2704355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5693419" y="6076950"/>
            <a:ext cx="5660380" cy="19050"/>
          </a:xfrm>
          <a:prstGeom prst="rect">
            <a:avLst/>
          </a:prstGeom>
          <a:solidFill>
            <a:srgbClr val="FEF3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838200" y="552450"/>
            <a:ext cx="1104138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D97706"/>
                </a:solidFill>
                <a:latin typeface="Mitr"/>
                <a:ea typeface="Mitr"/>
                <a:cs typeface="Mitr"/>
                <a:sym typeface="Mitr"/>
              </a:rPr>
              <a:t>สรุปวันสำคัญแบบจำง่าย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แบบจอกว้าง</PresentationFormat>
  <Paragraphs>73</Paragraphs>
  <Slides>12</Slides>
  <Notes>12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Itim</vt:lpstr>
      <vt:lpstr>Arial</vt:lpstr>
      <vt:lpstr>Calibri</vt:lpstr>
      <vt:lpstr>Mitr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Supranee_chaiyatorn@hotmail.com</cp:lastModifiedBy>
  <cp:revision>1</cp:revision>
  <dcterms:modified xsi:type="dcterms:W3CDTF">2026-04-30T15:11:04Z</dcterms:modified>
</cp:coreProperties>
</file>